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329" r:id="rId5"/>
    <p:sldId id="330" r:id="rId6"/>
    <p:sldId id="331" r:id="rId7"/>
    <p:sldId id="294" r:id="rId8"/>
    <p:sldId id="299" r:id="rId9"/>
    <p:sldId id="300" r:id="rId10"/>
    <p:sldId id="290" r:id="rId11"/>
    <p:sldId id="291" r:id="rId12"/>
    <p:sldId id="292" r:id="rId13"/>
    <p:sldId id="296" r:id="rId14"/>
    <p:sldId id="298" r:id="rId15"/>
    <p:sldId id="309" r:id="rId16"/>
    <p:sldId id="310" r:id="rId17"/>
    <p:sldId id="297" r:id="rId18"/>
    <p:sldId id="301" r:id="rId19"/>
    <p:sldId id="302" r:id="rId20"/>
    <p:sldId id="332" r:id="rId21"/>
    <p:sldId id="303" r:id="rId22"/>
    <p:sldId id="304" r:id="rId23"/>
    <p:sldId id="311" r:id="rId24"/>
    <p:sldId id="306" r:id="rId25"/>
    <p:sldId id="305" r:id="rId26"/>
    <p:sldId id="307" r:id="rId27"/>
    <p:sldId id="308" r:id="rId28"/>
    <p:sldId id="312" r:id="rId29"/>
    <p:sldId id="313" r:id="rId30"/>
    <p:sldId id="314" r:id="rId31"/>
    <p:sldId id="319" r:id="rId32"/>
    <p:sldId id="318" r:id="rId33"/>
    <p:sldId id="317" r:id="rId34"/>
    <p:sldId id="321" r:id="rId35"/>
    <p:sldId id="316" r:id="rId36"/>
    <p:sldId id="320" r:id="rId37"/>
    <p:sldId id="325" r:id="rId38"/>
    <p:sldId id="322" r:id="rId39"/>
    <p:sldId id="315" r:id="rId40"/>
    <p:sldId id="327" r:id="rId41"/>
    <p:sldId id="328" r:id="rId42"/>
    <p:sldId id="326" r:id="rId43"/>
    <p:sldId id="288" r:id="rId44"/>
    <p:sldId id="289" r:id="rId45"/>
    <p:sldId id="257" r:id="rId46"/>
    <p:sldId id="258" r:id="rId47"/>
    <p:sldId id="259" r:id="rId48"/>
    <p:sldId id="260" r:id="rId49"/>
    <p:sldId id="265" r:id="rId50"/>
    <p:sldId id="285" r:id="rId51"/>
    <p:sldId id="263" r:id="rId52"/>
    <p:sldId id="267" r:id="rId53"/>
    <p:sldId id="266" r:id="rId54"/>
    <p:sldId id="268" r:id="rId55"/>
    <p:sldId id="269" r:id="rId56"/>
    <p:sldId id="264" r:id="rId57"/>
    <p:sldId id="272" r:id="rId58"/>
    <p:sldId id="273" r:id="rId59"/>
    <p:sldId id="270" r:id="rId60"/>
    <p:sldId id="271" r:id="rId61"/>
    <p:sldId id="274" r:id="rId62"/>
    <p:sldId id="275" r:id="rId63"/>
    <p:sldId id="276" r:id="rId64"/>
    <p:sldId id="281" r:id="rId65"/>
    <p:sldId id="277" r:id="rId66"/>
    <p:sldId id="278" r:id="rId67"/>
    <p:sldId id="279" r:id="rId68"/>
    <p:sldId id="284" r:id="rId69"/>
    <p:sldId id="280" r:id="rId70"/>
    <p:sldId id="286" r:id="rId71"/>
    <p:sldId id="282" r:id="rId72"/>
    <p:sldId id="283" r:id="rId73"/>
    <p:sldId id="287" r:id="rId74"/>
    <p:sldId id="333" r:id="rId75"/>
    <p:sldId id="33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2"/>
    <p:restoredTop sz="94621"/>
  </p:normalViewPr>
  <p:slideViewPr>
    <p:cSldViewPr snapToGrid="0">
      <p:cViewPr varScale="1">
        <p:scale>
          <a:sx n="119" d="100"/>
          <a:sy n="119" d="100"/>
        </p:scale>
        <p:origin x="3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undo custSel addSld delSld modSld sldOrd">
      <pc:chgData name="Laura Dee" userId="56408c15-faee-4e5d-9e69-ea7ba61b2b59" providerId="ADAL" clId="{BC8F3249-BBA5-2B4E-9FDC-F0499C646620}" dt="2025-04-08T23:24:42.359" v="1665" actId="680"/>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mod">
        <pc:chgData name="Laura Dee" userId="56408c15-faee-4e5d-9e69-ea7ba61b2b59" providerId="ADAL" clId="{BC8F3249-BBA5-2B4E-9FDC-F0499C646620}" dt="2025-04-08T23:24:36.756" v="1664" actId="20577"/>
        <pc:sldMkLst>
          <pc:docMk/>
          <pc:sldMk cId="150029325" sldId="287"/>
        </pc:sldMkLst>
        <pc:spChg chg="mod">
          <ac:chgData name="Laura Dee" userId="56408c15-faee-4e5d-9e69-ea7ba61b2b59" providerId="ADAL" clId="{BC8F3249-BBA5-2B4E-9FDC-F0499C646620}" dt="2025-04-08T23:24:36.756" v="1664" actId="20577"/>
          <ac:spMkLst>
            <pc:docMk/>
            <pc:sldMk cId="150029325" sldId="287"/>
            <ac:spMk id="2" creationId="{2899DE5F-9488-A367-A697-29D3B938EC04}"/>
          </ac:spMkLst>
        </pc:sp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31T14:08:26.006" v="225"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31T14:08:26.006" v="225"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31T14:07:54.937" v="207" actId="14100"/>
        <pc:sldMkLst>
          <pc:docMk/>
          <pc:sldMk cId="3602544957" sldId="295"/>
        </pc:sldMkLst>
        <pc:picChg chg="add mod">
          <ac:chgData name="Laura Dee" userId="56408c15-faee-4e5d-9e69-ea7ba61b2b59" providerId="ADAL" clId="{BC8F3249-BBA5-2B4E-9FDC-F0499C646620}" dt="2025-03-31T14:07:54.937" v="207" actId="14100"/>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addSp modSp new ord">
        <pc:chgData name="Laura Dee" userId="56408c15-faee-4e5d-9e69-ea7ba61b2b59" providerId="ADAL" clId="{BC8F3249-BBA5-2B4E-9FDC-F0499C646620}" dt="2025-03-31T16:05:17.721" v="229" actId="20578"/>
        <pc:sldMkLst>
          <pc:docMk/>
          <pc:sldMk cId="1706015046" sldId="297"/>
        </pc:sldMkLst>
        <pc:picChg chg="add mod">
          <ac:chgData name="Laura Dee" userId="56408c15-faee-4e5d-9e69-ea7ba61b2b59" providerId="ADAL" clId="{BC8F3249-BBA5-2B4E-9FDC-F0499C646620}" dt="2025-03-31T16:00:44.722" v="226"/>
          <ac:picMkLst>
            <pc:docMk/>
            <pc:sldMk cId="1706015046" sldId="297"/>
            <ac:picMk id="4" creationId="{7E0F3EB1-714F-7637-5F35-37D9B2C2E8F4}"/>
          </ac:picMkLst>
        </pc:picChg>
      </pc:sldChg>
      <pc:sldChg chg="addSp delSp modSp new mod">
        <pc:chgData name="Laura Dee" userId="56408c15-faee-4e5d-9e69-ea7ba61b2b59" providerId="ADAL" clId="{BC8F3249-BBA5-2B4E-9FDC-F0499C646620}" dt="2025-03-26T16:28:25.538" v="177" actId="1076"/>
        <pc:sldMkLst>
          <pc:docMk/>
          <pc:sldMk cId="3256864159" sldId="298"/>
        </pc:sldMkLst>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sldChg chg="addSp delSp modSp new mod">
        <pc:chgData name="Laura Dee" userId="56408c15-faee-4e5d-9e69-ea7ba61b2b59" providerId="ADAL" clId="{BC8F3249-BBA5-2B4E-9FDC-F0499C646620}" dt="2025-04-01T13:04:05.257" v="310" actId="14100"/>
        <pc:sldMkLst>
          <pc:docMk/>
          <pc:sldMk cId="4198945909" sldId="299"/>
        </pc:sldMkLst>
        <pc:picChg chg="add mod">
          <ac:chgData name="Laura Dee" userId="56408c15-faee-4e5d-9e69-ea7ba61b2b59" providerId="ADAL" clId="{BC8F3249-BBA5-2B4E-9FDC-F0499C646620}" dt="2025-03-26T21:29:26.422" v="190" actId="1076"/>
          <ac:picMkLst>
            <pc:docMk/>
            <pc:sldMk cId="4198945909" sldId="299"/>
            <ac:picMk id="5" creationId="{F4D2EE21-BA1F-ACD6-556C-9F33EEA72658}"/>
          </ac:picMkLst>
        </pc:picChg>
        <pc:picChg chg="add mod">
          <ac:chgData name="Laura Dee" userId="56408c15-faee-4e5d-9e69-ea7ba61b2b59" providerId="ADAL" clId="{BC8F3249-BBA5-2B4E-9FDC-F0499C646620}" dt="2025-04-01T13:04:05.257" v="310" actId="14100"/>
          <ac:picMkLst>
            <pc:docMk/>
            <pc:sldMk cId="4198945909" sldId="299"/>
            <ac:picMk id="7" creationId="{CE031014-1A1C-6BFD-5D9A-A9164674E5DE}"/>
          </ac:picMkLst>
        </pc:picChg>
      </pc:sldChg>
      <pc:sldChg chg="addSp delSp modSp new mod">
        <pc:chgData name="Laura Dee" userId="56408c15-faee-4e5d-9e69-ea7ba61b2b59" providerId="ADAL" clId="{BC8F3249-BBA5-2B4E-9FDC-F0499C646620}" dt="2025-03-26T21:29:41.824" v="206" actId="1076"/>
        <pc:sldMkLst>
          <pc:docMk/>
          <pc:sldMk cId="2259924661" sldId="300"/>
        </pc:sldMkLst>
        <pc:picChg chg="add mod">
          <ac:chgData name="Laura Dee" userId="56408c15-faee-4e5d-9e69-ea7ba61b2b59" providerId="ADAL" clId="{BC8F3249-BBA5-2B4E-9FDC-F0499C646620}" dt="2025-03-26T21:29:35.329" v="198" actId="1076"/>
          <ac:picMkLst>
            <pc:docMk/>
            <pc:sldMk cId="2259924661" sldId="300"/>
            <ac:picMk id="5" creationId="{7050C67D-A7A5-3660-8831-360957FA88C2}"/>
          </ac:picMkLst>
        </pc:picChg>
        <pc:picChg chg="add mod">
          <ac:chgData name="Laura Dee" userId="56408c15-faee-4e5d-9e69-ea7ba61b2b59" providerId="ADAL" clId="{BC8F3249-BBA5-2B4E-9FDC-F0499C646620}" dt="2025-03-26T21:29:36.523" v="201" actId="1076"/>
          <ac:picMkLst>
            <pc:docMk/>
            <pc:sldMk cId="2259924661" sldId="300"/>
            <ac:picMk id="7" creationId="{D8A9AFED-E165-D34D-8517-D197564489AD}"/>
          </ac:picMkLst>
        </pc:picChg>
        <pc:picChg chg="add mod">
          <ac:chgData name="Laura Dee" userId="56408c15-faee-4e5d-9e69-ea7ba61b2b59" providerId="ADAL" clId="{BC8F3249-BBA5-2B4E-9FDC-F0499C646620}" dt="2025-03-26T21:29:41.824" v="206" actId="1076"/>
          <ac:picMkLst>
            <pc:docMk/>
            <pc:sldMk cId="2259924661" sldId="300"/>
            <ac:picMk id="9" creationId="{7C951616-F43A-6825-11BD-A843F85E0DFB}"/>
          </ac:picMkLst>
        </pc:picChg>
      </pc:sldChg>
      <pc:sldChg chg="addSp modSp new">
        <pc:chgData name="Laura Dee" userId="56408c15-faee-4e5d-9e69-ea7ba61b2b59" providerId="ADAL" clId="{BC8F3249-BBA5-2B4E-9FDC-F0499C646620}" dt="2025-03-31T16:05:13.873" v="228"/>
        <pc:sldMkLst>
          <pc:docMk/>
          <pc:sldMk cId="3935176978" sldId="301"/>
        </pc:sldMkLst>
        <pc:picChg chg="add mod">
          <ac:chgData name="Laura Dee" userId="56408c15-faee-4e5d-9e69-ea7ba61b2b59" providerId="ADAL" clId="{BC8F3249-BBA5-2B4E-9FDC-F0499C646620}" dt="2025-03-31T16:05:13.873" v="228"/>
          <ac:picMkLst>
            <pc:docMk/>
            <pc:sldMk cId="3935176978" sldId="301"/>
            <ac:picMk id="4" creationId="{7C4CDBBF-A0FE-1B3C-BFC7-3BA86AD9D2C1}"/>
          </ac:picMkLst>
        </pc:picChg>
      </pc:sldChg>
      <pc:sldChg chg="addSp modSp new mod">
        <pc:chgData name="Laura Dee" userId="56408c15-faee-4e5d-9e69-ea7ba61b2b59" providerId="ADAL" clId="{BC8F3249-BBA5-2B4E-9FDC-F0499C646620}" dt="2025-03-31T21:43:41.184" v="244" actId="1076"/>
        <pc:sldMkLst>
          <pc:docMk/>
          <pc:sldMk cId="946488928" sldId="302"/>
        </pc:sldMkLst>
        <pc:picChg chg="add mod">
          <ac:chgData name="Laura Dee" userId="56408c15-faee-4e5d-9e69-ea7ba61b2b59" providerId="ADAL" clId="{BC8F3249-BBA5-2B4E-9FDC-F0499C646620}" dt="2025-03-31T21:43:41.184" v="244" actId="1076"/>
          <ac:picMkLst>
            <pc:docMk/>
            <pc:sldMk cId="946488928" sldId="302"/>
            <ac:picMk id="4" creationId="{B8E66B6A-F563-48FC-B45F-50BA4068D0A4}"/>
          </ac:picMkLst>
        </pc:picChg>
      </pc:sldChg>
      <pc:sldChg chg="addSp delSp modSp new mod">
        <pc:chgData name="Laura Dee" userId="56408c15-faee-4e5d-9e69-ea7ba61b2b59" providerId="ADAL" clId="{BC8F3249-BBA5-2B4E-9FDC-F0499C646620}" dt="2025-03-31T22:52:25.124" v="308" actId="1076"/>
        <pc:sldMkLst>
          <pc:docMk/>
          <pc:sldMk cId="3781322651" sldId="303"/>
        </pc:sldMkLst>
        <pc:picChg chg="add mod">
          <ac:chgData name="Laura Dee" userId="56408c15-faee-4e5d-9e69-ea7ba61b2b59" providerId="ADAL" clId="{BC8F3249-BBA5-2B4E-9FDC-F0499C646620}" dt="2025-03-31T22:52:25.124" v="308" actId="1076"/>
          <ac:picMkLst>
            <pc:docMk/>
            <pc:sldMk cId="3781322651" sldId="303"/>
            <ac:picMk id="5" creationId="{A68FE835-D7C6-3C36-8F42-5CFD337934E8}"/>
          </ac:picMkLst>
        </pc:picChg>
      </pc:sldChg>
      <pc:sldChg chg="addSp delSp modSp new mod">
        <pc:chgData name="Laura Dee" userId="56408c15-faee-4e5d-9e69-ea7ba61b2b59" providerId="ADAL" clId="{BC8F3249-BBA5-2B4E-9FDC-F0499C646620}" dt="2025-03-31T22:52:52.519" v="309" actId="1076"/>
        <pc:sldMkLst>
          <pc:docMk/>
          <pc:sldMk cId="2976990244" sldId="304"/>
        </pc:sldMkLst>
        <pc:picChg chg="add mod">
          <ac:chgData name="Laura Dee" userId="56408c15-faee-4e5d-9e69-ea7ba61b2b59" providerId="ADAL" clId="{BC8F3249-BBA5-2B4E-9FDC-F0499C646620}" dt="2025-03-31T22:52:52.519" v="309" actId="1076"/>
          <ac:picMkLst>
            <pc:docMk/>
            <pc:sldMk cId="2976990244" sldId="304"/>
            <ac:picMk id="5" creationId="{74C06FB1-ACE7-16CF-FD9F-CF2B6E6418A4}"/>
          </ac:picMkLst>
        </pc:picChg>
      </pc:sldChg>
      <pc:sldChg chg="addSp modSp new mod">
        <pc:chgData name="Laura Dee" userId="56408c15-faee-4e5d-9e69-ea7ba61b2b59" providerId="ADAL" clId="{BC8F3249-BBA5-2B4E-9FDC-F0499C646620}" dt="2025-03-31T22:23:34.520" v="255" actId="1076"/>
        <pc:sldMkLst>
          <pc:docMk/>
          <pc:sldMk cId="2219987466" sldId="305"/>
        </pc:sldMkLst>
        <pc:picChg chg="add mod">
          <ac:chgData name="Laura Dee" userId="56408c15-faee-4e5d-9e69-ea7ba61b2b59" providerId="ADAL" clId="{BC8F3249-BBA5-2B4E-9FDC-F0499C646620}" dt="2025-03-31T22:23:34.520" v="255" actId="1076"/>
          <ac:picMkLst>
            <pc:docMk/>
            <pc:sldMk cId="2219987466" sldId="305"/>
            <ac:picMk id="4" creationId="{4797FEFB-8D67-A7BE-DD1C-7C7FA74C60E3}"/>
          </ac:picMkLst>
        </pc:picChg>
      </pc:sldChg>
      <pc:sldChg chg="addSp modSp new mod">
        <pc:chgData name="Laura Dee" userId="56408c15-faee-4e5d-9e69-ea7ba61b2b59" providerId="ADAL" clId="{BC8F3249-BBA5-2B4E-9FDC-F0499C646620}" dt="2025-03-31T22:12:56.838" v="248" actId="1076"/>
        <pc:sldMkLst>
          <pc:docMk/>
          <pc:sldMk cId="1335030255" sldId="306"/>
        </pc:sldMkLst>
        <pc:picChg chg="add mod">
          <ac:chgData name="Laura Dee" userId="56408c15-faee-4e5d-9e69-ea7ba61b2b59" providerId="ADAL" clId="{BC8F3249-BBA5-2B4E-9FDC-F0499C646620}" dt="2025-03-31T22:12:56.838" v="248" actId="1076"/>
          <ac:picMkLst>
            <pc:docMk/>
            <pc:sldMk cId="1335030255" sldId="306"/>
            <ac:picMk id="4" creationId="{2538BF12-C36A-2031-9ACB-EE5B297D5B45}"/>
          </ac:picMkLst>
        </pc:picChg>
      </pc:sldChg>
      <pc:sldChg chg="addSp modSp new mod">
        <pc:chgData name="Laura Dee" userId="56408c15-faee-4e5d-9e69-ea7ba61b2b59" providerId="ADAL" clId="{BC8F3249-BBA5-2B4E-9FDC-F0499C646620}" dt="2025-03-31T22:20:48.775" v="251" actId="1076"/>
        <pc:sldMkLst>
          <pc:docMk/>
          <pc:sldMk cId="2650746180" sldId="307"/>
        </pc:sldMkLst>
        <pc:picChg chg="add mod">
          <ac:chgData name="Laura Dee" userId="56408c15-faee-4e5d-9e69-ea7ba61b2b59" providerId="ADAL" clId="{BC8F3249-BBA5-2B4E-9FDC-F0499C646620}" dt="2025-03-31T22:20:48.775" v="251" actId="1076"/>
          <ac:picMkLst>
            <pc:docMk/>
            <pc:sldMk cId="2650746180" sldId="307"/>
            <ac:picMk id="4" creationId="{AD086CB9-527E-BF01-4026-273B3DA7BF9C}"/>
          </ac:picMkLst>
        </pc:picChg>
      </pc:sldChg>
      <pc:sldChg chg="addSp modSp new">
        <pc:chgData name="Laura Dee" userId="56408c15-faee-4e5d-9e69-ea7ba61b2b59" providerId="ADAL" clId="{BC8F3249-BBA5-2B4E-9FDC-F0499C646620}" dt="2025-03-31T22:21:05.027" v="253"/>
        <pc:sldMkLst>
          <pc:docMk/>
          <pc:sldMk cId="1238283356" sldId="308"/>
        </pc:sldMkLst>
        <pc:picChg chg="add mod">
          <ac:chgData name="Laura Dee" userId="56408c15-faee-4e5d-9e69-ea7ba61b2b59" providerId="ADAL" clId="{BC8F3249-BBA5-2B4E-9FDC-F0499C646620}" dt="2025-03-31T22:21:05.027" v="253"/>
          <ac:picMkLst>
            <pc:docMk/>
            <pc:sldMk cId="1238283356" sldId="308"/>
            <ac:picMk id="4" creationId="{79409836-F173-20E9-D575-B2C24C8EC5EC}"/>
          </ac:picMkLst>
        </pc:picChg>
      </pc:sldChg>
      <pc:sldChg chg="modSp new mod">
        <pc:chgData name="Laura Dee" userId="56408c15-faee-4e5d-9e69-ea7ba61b2b59" providerId="ADAL" clId="{BC8F3249-BBA5-2B4E-9FDC-F0499C646620}" dt="2025-03-31T22:46:45.221" v="297" actId="20577"/>
        <pc:sldMkLst>
          <pc:docMk/>
          <pc:sldMk cId="1786543388" sldId="309"/>
        </pc:sldMkLst>
        <pc:spChg chg="mod">
          <ac:chgData name="Laura Dee" userId="56408c15-faee-4e5d-9e69-ea7ba61b2b59" providerId="ADAL" clId="{BC8F3249-BBA5-2B4E-9FDC-F0499C646620}" dt="2025-03-31T22:46:39.177" v="290" actId="20577"/>
          <ac:spMkLst>
            <pc:docMk/>
            <pc:sldMk cId="1786543388" sldId="309"/>
            <ac:spMk id="2" creationId="{CB3488C9-2E2C-84D0-3B96-C2D2C021E0C1}"/>
          </ac:spMkLst>
        </pc:spChg>
        <pc:spChg chg="mod">
          <ac:chgData name="Laura Dee" userId="56408c15-faee-4e5d-9e69-ea7ba61b2b59" providerId="ADAL" clId="{BC8F3249-BBA5-2B4E-9FDC-F0499C646620}" dt="2025-03-31T22:46:45.221" v="297" actId="20577"/>
          <ac:spMkLst>
            <pc:docMk/>
            <pc:sldMk cId="1786543388" sldId="309"/>
            <ac:spMk id="3" creationId="{99838A31-82A3-B8F8-B395-5942BA0FA61B}"/>
          </ac:spMkLst>
        </pc:spChg>
      </pc:sldChg>
      <pc:sldChg chg="addSp delSp modSp new mod">
        <pc:chgData name="Laura Dee" userId="56408c15-faee-4e5d-9e69-ea7ba61b2b59" providerId="ADAL" clId="{BC8F3249-BBA5-2B4E-9FDC-F0499C646620}" dt="2025-03-31T22:37:27.628" v="279" actId="1076"/>
        <pc:sldMkLst>
          <pc:docMk/>
          <pc:sldMk cId="3914847461" sldId="310"/>
        </pc:sldMkLst>
        <pc:picChg chg="add mod">
          <ac:chgData name="Laura Dee" userId="56408c15-faee-4e5d-9e69-ea7ba61b2b59" providerId="ADAL" clId="{BC8F3249-BBA5-2B4E-9FDC-F0499C646620}" dt="2025-03-31T22:37:27.061" v="278" actId="1076"/>
          <ac:picMkLst>
            <pc:docMk/>
            <pc:sldMk cId="3914847461" sldId="310"/>
            <ac:picMk id="5" creationId="{9D17B8CF-CE68-997D-C083-7557C156B187}"/>
          </ac:picMkLst>
        </pc:picChg>
        <pc:picChg chg="add mod">
          <ac:chgData name="Laura Dee" userId="56408c15-faee-4e5d-9e69-ea7ba61b2b59" providerId="ADAL" clId="{BC8F3249-BBA5-2B4E-9FDC-F0499C646620}" dt="2025-03-31T22:37:27.628" v="279" actId="1076"/>
          <ac:picMkLst>
            <pc:docMk/>
            <pc:sldMk cId="3914847461" sldId="310"/>
            <ac:picMk id="7" creationId="{8428AE54-A39D-4D41-F793-EF064479946F}"/>
          </ac:picMkLst>
        </pc:picChg>
      </pc:sldChg>
      <pc:sldChg chg="modSp new mod">
        <pc:chgData name="Laura Dee" userId="56408c15-faee-4e5d-9e69-ea7ba61b2b59" providerId="ADAL" clId="{BC8F3249-BBA5-2B4E-9FDC-F0499C646620}" dt="2025-04-01T15:24:36.943" v="315" actId="113"/>
        <pc:sldMkLst>
          <pc:docMk/>
          <pc:sldMk cId="774637501" sldId="311"/>
        </pc:sldMkLst>
        <pc:spChg chg="mod">
          <ac:chgData name="Laura Dee" userId="56408c15-faee-4e5d-9e69-ea7ba61b2b59" providerId="ADAL" clId="{BC8F3249-BBA5-2B4E-9FDC-F0499C646620}" dt="2025-04-01T15:24:36.943" v="315" actId="113"/>
          <ac:spMkLst>
            <pc:docMk/>
            <pc:sldMk cId="774637501" sldId="311"/>
            <ac:spMk id="3" creationId="{DDB280E7-3083-6078-CD08-3F8AA382611D}"/>
          </ac:spMkLst>
        </pc:spChg>
      </pc:sldChg>
      <pc:sldChg chg="addSp delSp modSp new mod">
        <pc:chgData name="Laura Dee" userId="56408c15-faee-4e5d-9e69-ea7ba61b2b59" providerId="ADAL" clId="{BC8F3249-BBA5-2B4E-9FDC-F0499C646620}" dt="2025-04-03T13:45:10.873" v="319" actId="478"/>
        <pc:sldMkLst>
          <pc:docMk/>
          <pc:sldMk cId="1761706371" sldId="312"/>
        </pc:sldMkLst>
        <pc:picChg chg="add mod">
          <ac:chgData name="Laura Dee" userId="56408c15-faee-4e5d-9e69-ea7ba61b2b59" providerId="ADAL" clId="{BC8F3249-BBA5-2B4E-9FDC-F0499C646620}" dt="2025-04-03T13:45:08.430" v="318" actId="1076"/>
          <ac:picMkLst>
            <pc:docMk/>
            <pc:sldMk cId="1761706371" sldId="312"/>
            <ac:picMk id="4" creationId="{CC011879-C502-E307-7F40-047431790C45}"/>
          </ac:picMkLst>
        </pc:picChg>
      </pc:sldChg>
      <pc:sldChg chg="addSp modSp new mod">
        <pc:chgData name="Laura Dee" userId="56408c15-faee-4e5d-9e69-ea7ba61b2b59" providerId="ADAL" clId="{BC8F3249-BBA5-2B4E-9FDC-F0499C646620}" dt="2025-04-03T13:47:46.383" v="323" actId="14100"/>
        <pc:sldMkLst>
          <pc:docMk/>
          <pc:sldMk cId="3063324238" sldId="313"/>
        </pc:sldMkLst>
        <pc:picChg chg="add mod">
          <ac:chgData name="Laura Dee" userId="56408c15-faee-4e5d-9e69-ea7ba61b2b59" providerId="ADAL" clId="{BC8F3249-BBA5-2B4E-9FDC-F0499C646620}" dt="2025-04-03T13:47:46.383" v="323" actId="14100"/>
          <ac:picMkLst>
            <pc:docMk/>
            <pc:sldMk cId="3063324238" sldId="313"/>
            <ac:picMk id="4" creationId="{70745F35-4A9F-E02C-4649-8E739245117E}"/>
          </ac:picMkLst>
        </pc:picChg>
      </pc:sldChg>
      <pc:sldChg chg="addSp delSp modSp new mod">
        <pc:chgData name="Laura Dee" userId="56408c15-faee-4e5d-9e69-ea7ba61b2b59" providerId="ADAL" clId="{BC8F3249-BBA5-2B4E-9FDC-F0499C646620}" dt="2025-04-04T13:34:54.857" v="334" actId="1076"/>
        <pc:sldMkLst>
          <pc:docMk/>
          <pc:sldMk cId="1977020157" sldId="314"/>
        </pc:sldMkLst>
        <pc:picChg chg="add mod">
          <ac:chgData name="Laura Dee" userId="56408c15-faee-4e5d-9e69-ea7ba61b2b59" providerId="ADAL" clId="{BC8F3249-BBA5-2B4E-9FDC-F0499C646620}" dt="2025-04-04T13:34:54.857" v="334" actId="1076"/>
          <ac:picMkLst>
            <pc:docMk/>
            <pc:sldMk cId="1977020157" sldId="314"/>
            <ac:picMk id="9" creationId="{4D93E01E-C8A1-B2D0-0511-3F8138DE1BB0}"/>
          </ac:picMkLst>
        </pc:picChg>
      </pc:sldChg>
      <pc:sldChg chg="addSp delSp modSp new mod">
        <pc:chgData name="Laura Dee" userId="56408c15-faee-4e5d-9e69-ea7ba61b2b59" providerId="ADAL" clId="{BC8F3249-BBA5-2B4E-9FDC-F0499C646620}" dt="2025-04-05T14:00:26.298" v="1580" actId="14100"/>
        <pc:sldMkLst>
          <pc:docMk/>
          <pc:sldMk cId="1318072621" sldId="315"/>
        </pc:sldMkLst>
        <pc:spChg chg="mod">
          <ac:chgData name="Laura Dee" userId="56408c15-faee-4e5d-9e69-ea7ba61b2b59" providerId="ADAL" clId="{BC8F3249-BBA5-2B4E-9FDC-F0499C646620}" dt="2025-04-04T22:39:53.721" v="356" actId="20577"/>
          <ac:spMkLst>
            <pc:docMk/>
            <pc:sldMk cId="1318072621" sldId="315"/>
            <ac:spMk id="2" creationId="{ACDDA6C6-95CC-3538-11DF-3361FF943187}"/>
          </ac:spMkLst>
        </pc:spChg>
        <pc:picChg chg="add del mod">
          <ac:chgData name="Laura Dee" userId="56408c15-faee-4e5d-9e69-ea7ba61b2b59" providerId="ADAL" clId="{BC8F3249-BBA5-2B4E-9FDC-F0499C646620}" dt="2025-04-05T14:00:24.390" v="1579" actId="1076"/>
          <ac:picMkLst>
            <pc:docMk/>
            <pc:sldMk cId="1318072621" sldId="315"/>
            <ac:picMk id="5" creationId="{4498F96B-0925-82FC-0993-D3297781ADD3}"/>
          </ac:picMkLst>
        </pc:picChg>
        <pc:picChg chg="add mod">
          <ac:chgData name="Laura Dee" userId="56408c15-faee-4e5d-9e69-ea7ba61b2b59" providerId="ADAL" clId="{BC8F3249-BBA5-2B4E-9FDC-F0499C646620}" dt="2025-04-05T14:00:26.298" v="1580" actId="14100"/>
          <ac:picMkLst>
            <pc:docMk/>
            <pc:sldMk cId="1318072621" sldId="315"/>
            <ac:picMk id="8" creationId="{8E6AEA4B-3B36-7BBE-6F7D-18A0AB736E8E}"/>
          </ac:picMkLst>
        </pc:picChg>
      </pc:sldChg>
      <pc:sldChg chg="addSp delSp modSp add mod">
        <pc:chgData name="Laura Dee" userId="56408c15-faee-4e5d-9e69-ea7ba61b2b59" providerId="ADAL" clId="{BC8F3249-BBA5-2B4E-9FDC-F0499C646620}" dt="2025-04-04T23:01:08.606" v="1482" actId="1076"/>
        <pc:sldMkLst>
          <pc:docMk/>
          <pc:sldMk cId="2773156053" sldId="316"/>
        </pc:sldMkLst>
        <pc:spChg chg="mod">
          <ac:chgData name="Laura Dee" userId="56408c15-faee-4e5d-9e69-ea7ba61b2b59" providerId="ADAL" clId="{BC8F3249-BBA5-2B4E-9FDC-F0499C646620}" dt="2025-04-04T22:40:25.873" v="370" actId="20577"/>
          <ac:spMkLst>
            <pc:docMk/>
            <pc:sldMk cId="2773156053" sldId="316"/>
            <ac:spMk id="2" creationId="{11683E8B-A76B-F482-D9B8-7B2BA176A9A5}"/>
          </ac:spMkLst>
        </pc:spChg>
        <pc:picChg chg="add mod">
          <ac:chgData name="Laura Dee" userId="56408c15-faee-4e5d-9e69-ea7ba61b2b59" providerId="ADAL" clId="{BC8F3249-BBA5-2B4E-9FDC-F0499C646620}" dt="2025-04-04T23:01:07.309" v="1481" actId="1076"/>
          <ac:picMkLst>
            <pc:docMk/>
            <pc:sldMk cId="2773156053" sldId="316"/>
            <ac:picMk id="7" creationId="{311BFE42-ED82-31FB-319F-5308CC3446CB}"/>
          </ac:picMkLst>
        </pc:picChg>
        <pc:picChg chg="add mod">
          <ac:chgData name="Laura Dee" userId="56408c15-faee-4e5d-9e69-ea7ba61b2b59" providerId="ADAL" clId="{BC8F3249-BBA5-2B4E-9FDC-F0499C646620}" dt="2025-04-04T23:01:08.606" v="1482" actId="1076"/>
          <ac:picMkLst>
            <pc:docMk/>
            <pc:sldMk cId="2773156053" sldId="316"/>
            <ac:picMk id="8" creationId="{77AF68FF-DA85-961A-C9D3-7713D69064B1}"/>
          </ac:picMkLst>
        </pc:picChg>
      </pc:sldChg>
      <pc:sldChg chg="addSp delSp modSp add mod">
        <pc:chgData name="Laura Dee" userId="56408c15-faee-4e5d-9e69-ea7ba61b2b59" providerId="ADAL" clId="{BC8F3249-BBA5-2B4E-9FDC-F0499C646620}" dt="2025-04-04T23:06:31.106" v="1520" actId="1076"/>
        <pc:sldMkLst>
          <pc:docMk/>
          <pc:sldMk cId="3762545828" sldId="317"/>
        </pc:sldMkLst>
        <pc:spChg chg="mod">
          <ac:chgData name="Laura Dee" userId="56408c15-faee-4e5d-9e69-ea7ba61b2b59" providerId="ADAL" clId="{BC8F3249-BBA5-2B4E-9FDC-F0499C646620}" dt="2025-04-04T23:06:31.106" v="1520" actId="1076"/>
          <ac:spMkLst>
            <pc:docMk/>
            <pc:sldMk cId="3762545828" sldId="317"/>
            <ac:spMk id="2" creationId="{AF850709-3470-8A91-EB16-DEDA4DD9C2F6}"/>
          </ac:spMkLst>
        </pc:spChg>
        <pc:picChg chg="add mod">
          <ac:chgData name="Laura Dee" userId="56408c15-faee-4e5d-9e69-ea7ba61b2b59" providerId="ADAL" clId="{BC8F3249-BBA5-2B4E-9FDC-F0499C646620}" dt="2025-04-04T23:06:28.163" v="1519" actId="1076"/>
          <ac:picMkLst>
            <pc:docMk/>
            <pc:sldMk cId="3762545828" sldId="317"/>
            <ac:picMk id="6" creationId="{BE788169-4943-A846-79A3-CC34A46C4D56}"/>
          </ac:picMkLst>
        </pc:picChg>
        <pc:picChg chg="add mod">
          <ac:chgData name="Laura Dee" userId="56408c15-faee-4e5d-9e69-ea7ba61b2b59" providerId="ADAL" clId="{BC8F3249-BBA5-2B4E-9FDC-F0499C646620}" dt="2025-04-04T23:06:24.509" v="1517" actId="14100"/>
          <ac:picMkLst>
            <pc:docMk/>
            <pc:sldMk cId="3762545828" sldId="317"/>
            <ac:picMk id="8" creationId="{4464BA8B-1C4C-240D-6FEC-364562356C3F}"/>
          </ac:picMkLst>
        </pc:picChg>
      </pc:sldChg>
      <pc:sldChg chg="addSp delSp modSp add mod">
        <pc:chgData name="Laura Dee" userId="56408c15-faee-4e5d-9e69-ea7ba61b2b59" providerId="ADAL" clId="{BC8F3249-BBA5-2B4E-9FDC-F0499C646620}" dt="2025-04-04T22:43:56.477" v="411"/>
        <pc:sldMkLst>
          <pc:docMk/>
          <pc:sldMk cId="3298361659" sldId="318"/>
        </pc:sldMkLst>
        <pc:spChg chg="mod">
          <ac:chgData name="Laura Dee" userId="56408c15-faee-4e5d-9e69-ea7ba61b2b59" providerId="ADAL" clId="{BC8F3249-BBA5-2B4E-9FDC-F0499C646620}" dt="2025-04-04T22:41:51.801" v="401" actId="20577"/>
          <ac:spMkLst>
            <pc:docMk/>
            <pc:sldMk cId="3298361659" sldId="318"/>
            <ac:spMk id="2" creationId="{0B183527-198F-232C-13DA-77144E15F30A}"/>
          </ac:spMkLst>
        </pc:spChg>
        <pc:picChg chg="add mod">
          <ac:chgData name="Laura Dee" userId="56408c15-faee-4e5d-9e69-ea7ba61b2b59" providerId="ADAL" clId="{BC8F3249-BBA5-2B4E-9FDC-F0499C646620}" dt="2025-04-04T22:42:54.016" v="407" actId="1076"/>
          <ac:picMkLst>
            <pc:docMk/>
            <pc:sldMk cId="3298361659" sldId="318"/>
            <ac:picMk id="9" creationId="{163B929D-860F-7DF2-14D8-160E8A46E107}"/>
          </ac:picMkLst>
        </pc:picChg>
      </pc:sldChg>
      <pc:sldChg chg="addSp delSp modSp new mod">
        <pc:chgData name="Laura Dee" userId="56408c15-faee-4e5d-9e69-ea7ba61b2b59" providerId="ADAL" clId="{BC8F3249-BBA5-2B4E-9FDC-F0499C646620}" dt="2025-04-04T22:51:54.469" v="1470" actId="478"/>
        <pc:sldMkLst>
          <pc:docMk/>
          <pc:sldMk cId="226545944" sldId="319"/>
        </pc:sldMkLst>
        <pc:spChg chg="mod">
          <ac:chgData name="Laura Dee" userId="56408c15-faee-4e5d-9e69-ea7ba61b2b59" providerId="ADAL" clId="{BC8F3249-BBA5-2B4E-9FDC-F0499C646620}" dt="2025-04-04T22:44:21.929" v="497" actId="207"/>
          <ac:spMkLst>
            <pc:docMk/>
            <pc:sldMk cId="226545944" sldId="319"/>
            <ac:spMk id="2" creationId="{77552828-BEC9-DEA4-D5CD-0AFD1B9AF3FD}"/>
          </ac:spMkLst>
        </pc:spChg>
        <pc:spChg chg="mod">
          <ac:chgData name="Laura Dee" userId="56408c15-faee-4e5d-9e69-ea7ba61b2b59" providerId="ADAL" clId="{BC8F3249-BBA5-2B4E-9FDC-F0499C646620}" dt="2025-04-04T22:51:51.518" v="1469" actId="20577"/>
          <ac:spMkLst>
            <pc:docMk/>
            <pc:sldMk cId="226545944" sldId="319"/>
            <ac:spMk id="3" creationId="{BC83676D-F359-9996-D53B-CCA0EA942F76}"/>
          </ac:spMkLst>
        </pc:spChg>
      </pc:sldChg>
      <pc:sldChg chg="addSp delSp modSp new mod">
        <pc:chgData name="Laura Dee" userId="56408c15-faee-4e5d-9e69-ea7ba61b2b59" providerId="ADAL" clId="{BC8F3249-BBA5-2B4E-9FDC-F0499C646620}" dt="2025-04-05T14:12:46.282" v="1583" actId="14100"/>
        <pc:sldMkLst>
          <pc:docMk/>
          <pc:sldMk cId="4081447103" sldId="320"/>
        </pc:sldMkLst>
        <pc:spChg chg="add mod">
          <ac:chgData name="Laura Dee" userId="56408c15-faee-4e5d-9e69-ea7ba61b2b59" providerId="ADAL" clId="{BC8F3249-BBA5-2B4E-9FDC-F0499C646620}" dt="2025-04-04T23:03:52.554" v="1501" actId="1076"/>
          <ac:spMkLst>
            <pc:docMk/>
            <pc:sldMk cId="4081447103" sldId="320"/>
            <ac:spMk id="4" creationId="{20662A15-7AE5-CC7E-55B2-FE913D0F2F36}"/>
          </ac:spMkLst>
        </pc:spChg>
        <pc:picChg chg="add mod">
          <ac:chgData name="Laura Dee" userId="56408c15-faee-4e5d-9e69-ea7ba61b2b59" providerId="ADAL" clId="{BC8F3249-BBA5-2B4E-9FDC-F0499C646620}" dt="2025-04-04T23:04:58.553" v="1511" actId="1076"/>
          <ac:picMkLst>
            <pc:docMk/>
            <pc:sldMk cId="4081447103" sldId="320"/>
            <ac:picMk id="9" creationId="{928C816C-38E8-153F-3467-0429F195D326}"/>
          </ac:picMkLst>
        </pc:picChg>
        <pc:picChg chg="add mod">
          <ac:chgData name="Laura Dee" userId="56408c15-faee-4e5d-9e69-ea7ba61b2b59" providerId="ADAL" clId="{BC8F3249-BBA5-2B4E-9FDC-F0499C646620}" dt="2025-04-05T14:12:46.282" v="1583" actId="14100"/>
          <ac:picMkLst>
            <pc:docMk/>
            <pc:sldMk cId="4081447103" sldId="320"/>
            <ac:picMk id="13" creationId="{88A7555D-81CD-F9D8-E2FC-2D8C66D016AD}"/>
          </ac:picMkLst>
        </pc:picChg>
      </pc:sldChg>
      <pc:sldChg chg="addSp modSp new mod">
        <pc:chgData name="Laura Dee" userId="56408c15-faee-4e5d-9e69-ea7ba61b2b59" providerId="ADAL" clId="{BC8F3249-BBA5-2B4E-9FDC-F0499C646620}" dt="2025-04-04T23:09:05.149" v="1523" actId="1076"/>
        <pc:sldMkLst>
          <pc:docMk/>
          <pc:sldMk cId="158345210" sldId="321"/>
        </pc:sldMkLst>
        <pc:picChg chg="add mod">
          <ac:chgData name="Laura Dee" userId="56408c15-faee-4e5d-9e69-ea7ba61b2b59" providerId="ADAL" clId="{BC8F3249-BBA5-2B4E-9FDC-F0499C646620}" dt="2025-04-04T23:09:05.149" v="1523" actId="1076"/>
          <ac:picMkLst>
            <pc:docMk/>
            <pc:sldMk cId="158345210" sldId="321"/>
            <ac:picMk id="4" creationId="{9EC71E23-866F-3771-7E69-07C093702D51}"/>
          </ac:picMkLst>
        </pc:picChg>
      </pc:sldChg>
      <pc:sldChg chg="addSp delSp modSp new mod ord">
        <pc:chgData name="Laura Dee" userId="56408c15-faee-4e5d-9e69-ea7ba61b2b59" providerId="ADAL" clId="{BC8F3249-BBA5-2B4E-9FDC-F0499C646620}" dt="2025-04-05T13:56:00.184" v="1566" actId="20578"/>
        <pc:sldMkLst>
          <pc:docMk/>
          <pc:sldMk cId="892299005" sldId="322"/>
        </pc:sldMkLst>
        <pc:spChg chg="mod">
          <ac:chgData name="Laura Dee" userId="56408c15-faee-4e5d-9e69-ea7ba61b2b59" providerId="ADAL" clId="{BC8F3249-BBA5-2B4E-9FDC-F0499C646620}" dt="2025-04-05T13:34:58.897" v="1531" actId="20577"/>
          <ac:spMkLst>
            <pc:docMk/>
            <pc:sldMk cId="892299005" sldId="322"/>
            <ac:spMk id="2" creationId="{146B55F4-D515-1FE1-1E91-4826E047DC12}"/>
          </ac:spMkLst>
        </pc:spChg>
        <pc:picChg chg="add mod">
          <ac:chgData name="Laura Dee" userId="56408c15-faee-4e5d-9e69-ea7ba61b2b59" providerId="ADAL" clId="{BC8F3249-BBA5-2B4E-9FDC-F0499C646620}" dt="2025-04-05T13:35:16.099" v="1539" actId="1076"/>
          <ac:picMkLst>
            <pc:docMk/>
            <pc:sldMk cId="892299005" sldId="322"/>
            <ac:picMk id="4" creationId="{F76B8519-B26B-62CD-5137-32238FDC09B4}"/>
          </ac:picMkLst>
        </pc:picChg>
      </pc:sldChg>
      <pc:sldChg chg="new del">
        <pc:chgData name="Laura Dee" userId="56408c15-faee-4e5d-9e69-ea7ba61b2b59" providerId="ADAL" clId="{BC8F3249-BBA5-2B4E-9FDC-F0499C646620}" dt="2025-04-05T13:54:53.199" v="1557" actId="2696"/>
        <pc:sldMkLst>
          <pc:docMk/>
          <pc:sldMk cId="1601833575" sldId="323"/>
        </pc:sldMkLst>
      </pc:sldChg>
      <pc:sldChg chg="new del">
        <pc:chgData name="Laura Dee" userId="56408c15-faee-4e5d-9e69-ea7ba61b2b59" providerId="ADAL" clId="{BC8F3249-BBA5-2B4E-9FDC-F0499C646620}" dt="2025-04-05T13:54:53.689" v="1558" actId="2696"/>
        <pc:sldMkLst>
          <pc:docMk/>
          <pc:sldMk cId="2504383028" sldId="324"/>
        </pc:sldMkLst>
      </pc:sldChg>
      <pc:sldChg chg="addSp delSp modSp new mod">
        <pc:chgData name="Laura Dee" userId="56408c15-faee-4e5d-9e69-ea7ba61b2b59" providerId="ADAL" clId="{BC8F3249-BBA5-2B4E-9FDC-F0499C646620}" dt="2025-04-05T13:57:08.597" v="1575" actId="1076"/>
        <pc:sldMkLst>
          <pc:docMk/>
          <pc:sldMk cId="4269241045" sldId="325"/>
        </pc:sldMkLst>
        <pc:spChg chg="mod">
          <ac:chgData name="Laura Dee" userId="56408c15-faee-4e5d-9e69-ea7ba61b2b59" providerId="ADAL" clId="{BC8F3249-BBA5-2B4E-9FDC-F0499C646620}" dt="2025-04-05T13:54:36.220" v="1553" actId="20577"/>
          <ac:spMkLst>
            <pc:docMk/>
            <pc:sldMk cId="4269241045" sldId="325"/>
            <ac:spMk id="3" creationId="{C09BBB75-1E5C-5506-BD81-C17DFCCD8057}"/>
          </ac:spMkLst>
        </pc:spChg>
        <pc:picChg chg="add mod">
          <ac:chgData name="Laura Dee" userId="56408c15-faee-4e5d-9e69-ea7ba61b2b59" providerId="ADAL" clId="{BC8F3249-BBA5-2B4E-9FDC-F0499C646620}" dt="2025-04-05T13:56:41.842" v="1571" actId="1076"/>
          <ac:picMkLst>
            <pc:docMk/>
            <pc:sldMk cId="4269241045" sldId="325"/>
            <ac:picMk id="6" creationId="{4ED0B83B-F99D-26C7-9584-B0B3DC21AD08}"/>
          </ac:picMkLst>
        </pc:picChg>
        <pc:picChg chg="add mod">
          <ac:chgData name="Laura Dee" userId="56408c15-faee-4e5d-9e69-ea7ba61b2b59" providerId="ADAL" clId="{BC8F3249-BBA5-2B4E-9FDC-F0499C646620}" dt="2025-04-05T13:57:08.597" v="1575" actId="1076"/>
          <ac:picMkLst>
            <pc:docMk/>
            <pc:sldMk cId="4269241045" sldId="325"/>
            <ac:picMk id="9" creationId="{8D128043-8C96-4BB5-3C8D-51E63171E844}"/>
          </ac:picMkLst>
        </pc:picChg>
      </pc:sldChg>
      <pc:sldChg chg="addSp delSp modSp new">
        <pc:chgData name="Laura Dee" userId="56408c15-faee-4e5d-9e69-ea7ba61b2b59" providerId="ADAL" clId="{BC8F3249-BBA5-2B4E-9FDC-F0499C646620}" dt="2025-04-05T13:59:53.730" v="1577"/>
        <pc:sldMkLst>
          <pc:docMk/>
          <pc:sldMk cId="256388541" sldId="326"/>
        </pc:sldMkLst>
        <pc:spChg chg="add mod">
          <ac:chgData name="Laura Dee" userId="56408c15-faee-4e5d-9e69-ea7ba61b2b59" providerId="ADAL" clId="{BC8F3249-BBA5-2B4E-9FDC-F0499C646620}" dt="2025-04-05T13:59:53.730" v="1577"/>
          <ac:spMkLst>
            <pc:docMk/>
            <pc:sldMk cId="256388541" sldId="326"/>
            <ac:spMk id="5" creationId="{61477095-AECF-54BB-B754-8246864A541D}"/>
          </ac:spMkLst>
        </pc:spChg>
        <pc:graphicFrameChg chg="add mod">
          <ac:chgData name="Laura Dee" userId="56408c15-faee-4e5d-9e69-ea7ba61b2b59" providerId="ADAL" clId="{BC8F3249-BBA5-2B4E-9FDC-F0499C646620}" dt="2025-04-05T13:59:53.730" v="1577"/>
          <ac:graphicFrameMkLst>
            <pc:docMk/>
            <pc:sldMk cId="256388541" sldId="326"/>
            <ac:graphicFrameMk id="4" creationId="{74D35A6C-8B3C-F24D-B32A-1F055F9AB17C}"/>
          </ac:graphicFrameMkLst>
        </pc:graphicFrameChg>
      </pc:sldChg>
      <pc:sldChg chg="addSp modSp new">
        <pc:chgData name="Laura Dee" userId="56408c15-faee-4e5d-9e69-ea7ba61b2b59" providerId="ADAL" clId="{BC8F3249-BBA5-2B4E-9FDC-F0499C646620}" dt="2025-04-05T14:06:51.179" v="1582"/>
        <pc:sldMkLst>
          <pc:docMk/>
          <pc:sldMk cId="1408130825" sldId="327"/>
        </pc:sldMkLst>
        <pc:picChg chg="add mod">
          <ac:chgData name="Laura Dee" userId="56408c15-faee-4e5d-9e69-ea7ba61b2b59" providerId="ADAL" clId="{BC8F3249-BBA5-2B4E-9FDC-F0499C646620}" dt="2025-04-05T14:06:51.179" v="1582"/>
          <ac:picMkLst>
            <pc:docMk/>
            <pc:sldMk cId="1408130825" sldId="327"/>
            <ac:picMk id="4" creationId="{3E78379B-7564-D8D8-51D7-D99CF7A188F9}"/>
          </ac:picMkLst>
        </pc:picChg>
      </pc:sldChg>
      <pc:sldChg chg="modSp new mod">
        <pc:chgData name="Laura Dee" userId="56408c15-faee-4e5d-9e69-ea7ba61b2b59" providerId="ADAL" clId="{BC8F3249-BBA5-2B4E-9FDC-F0499C646620}" dt="2025-04-05T14:21:54.187" v="1599"/>
        <pc:sldMkLst>
          <pc:docMk/>
          <pc:sldMk cId="193910021" sldId="328"/>
        </pc:sldMkLst>
        <pc:spChg chg="mod">
          <ac:chgData name="Laura Dee" userId="56408c15-faee-4e5d-9e69-ea7ba61b2b59" providerId="ADAL" clId="{BC8F3249-BBA5-2B4E-9FDC-F0499C646620}" dt="2025-04-05T14:21:54.187" v="1599"/>
          <ac:spMkLst>
            <pc:docMk/>
            <pc:sldMk cId="193910021" sldId="328"/>
            <ac:spMk id="2" creationId="{5F084911-0169-8918-3619-878093C5D227}"/>
          </ac:spMkLst>
        </pc:spChg>
      </pc:sldChg>
      <pc:sldChg chg="addSp modSp new">
        <pc:chgData name="Laura Dee" userId="56408c15-faee-4e5d-9e69-ea7ba61b2b59" providerId="ADAL" clId="{BC8F3249-BBA5-2B4E-9FDC-F0499C646620}" dt="2025-04-08T13:45:12.834" v="1601"/>
        <pc:sldMkLst>
          <pc:docMk/>
          <pc:sldMk cId="3536486620" sldId="329"/>
        </pc:sldMkLst>
        <pc:picChg chg="add mod">
          <ac:chgData name="Laura Dee" userId="56408c15-faee-4e5d-9e69-ea7ba61b2b59" providerId="ADAL" clId="{BC8F3249-BBA5-2B4E-9FDC-F0499C646620}" dt="2025-04-08T13:45:12.834" v="1601"/>
          <ac:picMkLst>
            <pc:docMk/>
            <pc:sldMk cId="3536486620" sldId="329"/>
            <ac:picMk id="4" creationId="{EBBA559E-D31C-3CFA-CF5D-5748413D2C5F}"/>
          </ac:picMkLst>
        </pc:picChg>
      </pc:sldChg>
      <pc:sldChg chg="addSp modSp new">
        <pc:chgData name="Laura Dee" userId="56408c15-faee-4e5d-9e69-ea7ba61b2b59" providerId="ADAL" clId="{BC8F3249-BBA5-2B4E-9FDC-F0499C646620}" dt="2025-04-08T17:44:00.353" v="1603"/>
        <pc:sldMkLst>
          <pc:docMk/>
          <pc:sldMk cId="2927656746" sldId="330"/>
        </pc:sldMkLst>
        <pc:picChg chg="add mod">
          <ac:chgData name="Laura Dee" userId="56408c15-faee-4e5d-9e69-ea7ba61b2b59" providerId="ADAL" clId="{BC8F3249-BBA5-2B4E-9FDC-F0499C646620}" dt="2025-04-08T17:44:00.353" v="1603"/>
          <ac:picMkLst>
            <pc:docMk/>
            <pc:sldMk cId="2927656746" sldId="330"/>
            <ac:picMk id="4" creationId="{D64D0D95-2343-20CE-12DB-A7DBDCC63450}"/>
          </ac:picMkLst>
        </pc:picChg>
      </pc:sldChg>
      <pc:sldChg chg="addSp delSp modSp new mod">
        <pc:chgData name="Laura Dee" userId="56408c15-faee-4e5d-9e69-ea7ba61b2b59" providerId="ADAL" clId="{BC8F3249-BBA5-2B4E-9FDC-F0499C646620}" dt="2025-04-08T19:15:21.030" v="1612" actId="1076"/>
        <pc:sldMkLst>
          <pc:docMk/>
          <pc:sldMk cId="1860158823" sldId="331"/>
        </pc:sldMkLst>
        <pc:picChg chg="add mod">
          <ac:chgData name="Laura Dee" userId="56408c15-faee-4e5d-9e69-ea7ba61b2b59" providerId="ADAL" clId="{BC8F3249-BBA5-2B4E-9FDC-F0499C646620}" dt="2025-04-08T19:15:21.030" v="1612" actId="1076"/>
          <ac:picMkLst>
            <pc:docMk/>
            <pc:sldMk cId="1860158823" sldId="331"/>
            <ac:picMk id="5" creationId="{05C85A6F-7E92-1033-B12F-FAE13AF4AC2C}"/>
          </ac:picMkLst>
        </pc:picChg>
      </pc:sldChg>
      <pc:sldChg chg="addSp modSp new">
        <pc:chgData name="Laura Dee" userId="56408c15-faee-4e5d-9e69-ea7ba61b2b59" providerId="ADAL" clId="{BC8F3249-BBA5-2B4E-9FDC-F0499C646620}" dt="2025-04-08T23:20:55.163" v="1614"/>
        <pc:sldMkLst>
          <pc:docMk/>
          <pc:sldMk cId="3391502663" sldId="332"/>
        </pc:sldMkLst>
        <pc:picChg chg="add mod">
          <ac:chgData name="Laura Dee" userId="56408c15-faee-4e5d-9e69-ea7ba61b2b59" providerId="ADAL" clId="{BC8F3249-BBA5-2B4E-9FDC-F0499C646620}" dt="2025-04-08T23:20:55.163" v="1614"/>
          <ac:picMkLst>
            <pc:docMk/>
            <pc:sldMk cId="3391502663" sldId="332"/>
            <ac:picMk id="4" creationId="{92E2013B-2859-4500-2410-DBE4BEC03479}"/>
          </ac:picMkLst>
        </pc:picChg>
      </pc:sldChg>
      <pc:sldChg chg="addSp modSp new">
        <pc:chgData name="Laura Dee" userId="56408c15-faee-4e5d-9e69-ea7ba61b2b59" providerId="ADAL" clId="{BC8F3249-BBA5-2B4E-9FDC-F0499C646620}" dt="2025-04-08T23:24:30.155" v="1636"/>
        <pc:sldMkLst>
          <pc:docMk/>
          <pc:sldMk cId="1048594035" sldId="333"/>
        </pc:sldMkLst>
        <pc:picChg chg="add mod">
          <ac:chgData name="Laura Dee" userId="56408c15-faee-4e5d-9e69-ea7ba61b2b59" providerId="ADAL" clId="{BC8F3249-BBA5-2B4E-9FDC-F0499C646620}" dt="2025-04-08T23:24:30.155" v="1636"/>
          <ac:picMkLst>
            <pc:docMk/>
            <pc:sldMk cId="1048594035" sldId="333"/>
            <ac:picMk id="4" creationId="{F57A05BA-120A-E039-34EC-63EFC786E1E1}"/>
          </ac:picMkLst>
        </pc:picChg>
      </pc:sldChg>
      <pc:sldChg chg="new">
        <pc:chgData name="Laura Dee" userId="56408c15-faee-4e5d-9e69-ea7ba61b2b59" providerId="ADAL" clId="{BC8F3249-BBA5-2B4E-9FDC-F0499C646620}" dt="2025-04-08T23:24:42.359" v="1665" actId="680"/>
        <pc:sldMkLst>
          <pc:docMk/>
          <pc:sldMk cId="709780311" sldId="334"/>
        </pc:sldMkLst>
      </pc:sldChg>
    </pc:docChg>
  </pc:docChgLst>
  <pc:docChgLst>
    <pc:chgData name="Laura Dee" userId="56408c15-faee-4e5d-9e69-ea7ba61b2b59" providerId="ADAL" clId="{97A744F7-7A01-2742-B379-9F701FDA4DB9}"/>
    <pc:docChg chg="modSld">
      <pc:chgData name="Laura Dee" userId="56408c15-faee-4e5d-9e69-ea7ba61b2b59" providerId="ADAL" clId="{97A744F7-7A01-2742-B379-9F701FDA4DB9}" dt="2025-05-01T18:48:23.853" v="0" actId="1076"/>
      <pc:docMkLst>
        <pc:docMk/>
      </pc:docMkLst>
      <pc:sldChg chg="modSp mod">
        <pc:chgData name="Laura Dee" userId="56408c15-faee-4e5d-9e69-ea7ba61b2b59" providerId="ADAL" clId="{97A744F7-7A01-2742-B379-9F701FDA4DB9}" dt="2025-05-01T18:48:23.853" v="0" actId="1076"/>
        <pc:sldMkLst>
          <pc:docMk/>
          <pc:sldMk cId="4269241045" sldId="325"/>
        </pc:sldMkLst>
        <pc:picChg chg="mod">
          <ac:chgData name="Laura Dee" userId="56408c15-faee-4e5d-9e69-ea7ba61b2b59" providerId="ADAL" clId="{97A744F7-7A01-2742-B379-9F701FDA4DB9}" dt="2025-05-01T18:48:23.853" v="0" actId="1076"/>
          <ac:picMkLst>
            <pc:docMk/>
            <pc:sldMk cId="4269241045" sldId="325"/>
            <ac:picMk id="6" creationId="{4ED0B83B-F99D-26C7-9584-B0B3DC21AD0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5/1/25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5/1/25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5/1/25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5/1/25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5/1/25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5/1/25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5/1/25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5/1/25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5/1/25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5/1/25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5/1/25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5/1/25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88C9-2E2C-84D0-3B96-C2D2C021E0C1}"/>
              </a:ext>
            </a:extLst>
          </p:cNvPr>
          <p:cNvSpPr>
            <a:spLocks noGrp="1"/>
          </p:cNvSpPr>
          <p:nvPr>
            <p:ph type="title"/>
          </p:nvPr>
        </p:nvSpPr>
        <p:spPr/>
        <p:txBody>
          <a:bodyPr/>
          <a:lstStyle/>
          <a:p>
            <a:r>
              <a:rPr lang="en-US" dirty="0"/>
              <a:t>HWB studies count </a:t>
            </a:r>
          </a:p>
        </p:txBody>
      </p:sp>
      <p:sp>
        <p:nvSpPr>
          <p:cNvPr id="3" name="Content Placeholder 2">
            <a:extLst>
              <a:ext uri="{FF2B5EF4-FFF2-40B4-BE49-F238E27FC236}">
                <a16:creationId xmlns:a16="http://schemas.microsoft.com/office/drawing/2014/main" id="{99838A31-82A3-B8F8-B395-5942BA0FA61B}"/>
              </a:ext>
            </a:extLst>
          </p:cNvPr>
          <p:cNvSpPr>
            <a:spLocks noGrp="1"/>
          </p:cNvSpPr>
          <p:nvPr>
            <p:ph idx="1"/>
          </p:nvPr>
        </p:nvSpPr>
        <p:spPr/>
        <p:txBody>
          <a:bodyPr/>
          <a:lstStyle/>
          <a:p>
            <a:r>
              <a:rPr lang="en-US" dirty="0"/>
              <a:t># Cohesion    Justice      Other 	Relational    Welfare </a:t>
            </a:r>
          </a:p>
          <a:p>
            <a:r>
              <a:rPr lang="en-US" dirty="0"/>
              <a:t># 18         		21          7       		  31        		 76 </a:t>
            </a:r>
          </a:p>
        </p:txBody>
      </p:sp>
    </p:spTree>
    <p:extLst>
      <p:ext uri="{BB962C8B-B14F-4D97-AF65-F5344CB8AC3E}">
        <p14:creationId xmlns:p14="http://schemas.microsoft.com/office/powerpoint/2010/main" val="1786543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0D6E-DF4C-A7FC-E1FE-BDD3CC44EEF0}"/>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9D17B8CF-CE68-997D-C083-7557C156B187}"/>
              </a:ext>
            </a:extLst>
          </p:cNvPr>
          <p:cNvPicPr>
            <a:picLocks noGrp="1" noChangeAspect="1"/>
          </p:cNvPicPr>
          <p:nvPr>
            <p:ph idx="1"/>
          </p:nvPr>
        </p:nvPicPr>
        <p:blipFill>
          <a:blip r:embed="rId2"/>
          <a:stretch>
            <a:fillRect/>
          </a:stretch>
        </p:blipFill>
        <p:spPr>
          <a:xfrm>
            <a:off x="687914" y="77122"/>
            <a:ext cx="4565123" cy="6780878"/>
          </a:xfrm>
        </p:spPr>
      </p:pic>
      <p:pic>
        <p:nvPicPr>
          <p:cNvPr id="7" name="Picture 6" descr="A screenshot of a computer program&#10;&#10;AI-generated content may be incorrect.">
            <a:extLst>
              <a:ext uri="{FF2B5EF4-FFF2-40B4-BE49-F238E27FC236}">
                <a16:creationId xmlns:a16="http://schemas.microsoft.com/office/drawing/2014/main" id="{8428AE54-A39D-4D41-F793-EF064479946F}"/>
              </a:ext>
            </a:extLst>
          </p:cNvPr>
          <p:cNvPicPr>
            <a:picLocks noChangeAspect="1"/>
          </p:cNvPicPr>
          <p:nvPr/>
        </p:nvPicPr>
        <p:blipFill>
          <a:blip r:embed="rId3"/>
          <a:stretch>
            <a:fillRect/>
          </a:stretch>
        </p:blipFill>
        <p:spPr>
          <a:xfrm>
            <a:off x="7077713" y="0"/>
            <a:ext cx="4871399" cy="6858000"/>
          </a:xfrm>
          <a:prstGeom prst="rect">
            <a:avLst/>
          </a:prstGeom>
        </p:spPr>
      </p:pic>
    </p:spTree>
    <p:extLst>
      <p:ext uri="{BB962C8B-B14F-4D97-AF65-F5344CB8AC3E}">
        <p14:creationId xmlns:p14="http://schemas.microsoft.com/office/powerpoint/2010/main" val="3914847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0F3EB1-714F-7637-5F35-37D9B2C2E8F4}"/>
              </a:ext>
            </a:extLst>
          </p:cNvPr>
          <p:cNvPicPr>
            <a:picLocks noChangeAspect="1"/>
          </p:cNvPicPr>
          <p:nvPr/>
        </p:nvPicPr>
        <p:blipFill>
          <a:blip r:embed="rId2"/>
          <a:stretch>
            <a:fillRect/>
          </a:stretch>
        </p:blipFill>
        <p:spPr>
          <a:xfrm>
            <a:off x="2209800" y="1525170"/>
            <a:ext cx="7772400" cy="3807659"/>
          </a:xfrm>
          <a:prstGeom prst="rect">
            <a:avLst/>
          </a:prstGeom>
        </p:spPr>
      </p:pic>
    </p:spTree>
    <p:extLst>
      <p:ext uri="{BB962C8B-B14F-4D97-AF65-F5344CB8AC3E}">
        <p14:creationId xmlns:p14="http://schemas.microsoft.com/office/powerpoint/2010/main" val="1706015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2B85-94B3-057B-4198-906ADAC87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0797F-BC10-F0B6-5E65-C4D283C96E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4CDBBF-A0FE-1B3C-BFC7-3BA86AD9D2C1}"/>
              </a:ext>
            </a:extLst>
          </p:cNvPr>
          <p:cNvPicPr>
            <a:picLocks noChangeAspect="1"/>
          </p:cNvPicPr>
          <p:nvPr/>
        </p:nvPicPr>
        <p:blipFill>
          <a:blip r:embed="rId2"/>
          <a:stretch>
            <a:fillRect/>
          </a:stretch>
        </p:blipFill>
        <p:spPr>
          <a:xfrm>
            <a:off x="2209800" y="830625"/>
            <a:ext cx="7772400" cy="5196750"/>
          </a:xfrm>
          <a:prstGeom prst="rect">
            <a:avLst/>
          </a:prstGeom>
        </p:spPr>
      </p:pic>
    </p:spTree>
    <p:extLst>
      <p:ext uri="{BB962C8B-B14F-4D97-AF65-F5344CB8AC3E}">
        <p14:creationId xmlns:p14="http://schemas.microsoft.com/office/powerpoint/2010/main" val="393517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A00D-4C98-1563-77B2-D90E02D0B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09D325-D81B-FD5B-DE9E-D3C9DABB44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E66B6A-F563-48FC-B45F-50BA4068D0A4}"/>
              </a:ext>
            </a:extLst>
          </p:cNvPr>
          <p:cNvPicPr>
            <a:picLocks noChangeAspect="1"/>
          </p:cNvPicPr>
          <p:nvPr/>
        </p:nvPicPr>
        <p:blipFill>
          <a:blip r:embed="rId2"/>
          <a:stretch>
            <a:fillRect/>
          </a:stretch>
        </p:blipFill>
        <p:spPr>
          <a:xfrm>
            <a:off x="1481136" y="1230808"/>
            <a:ext cx="9477375" cy="5151726"/>
          </a:xfrm>
          <a:prstGeom prst="rect">
            <a:avLst/>
          </a:prstGeom>
        </p:spPr>
      </p:pic>
    </p:spTree>
    <p:extLst>
      <p:ext uri="{BB962C8B-B14F-4D97-AF65-F5344CB8AC3E}">
        <p14:creationId xmlns:p14="http://schemas.microsoft.com/office/powerpoint/2010/main" val="94648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EEA2-15B9-965D-B1EE-808C4F30C4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8F051A-2C90-24EB-585B-40C3F5C248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2E2013B-2859-4500-2410-DBE4BEC03479}"/>
              </a:ext>
            </a:extLst>
          </p:cNvPr>
          <p:cNvPicPr>
            <a:picLocks noChangeAspect="1"/>
          </p:cNvPicPr>
          <p:nvPr/>
        </p:nvPicPr>
        <p:blipFill>
          <a:blip r:embed="rId2"/>
          <a:stretch>
            <a:fillRect/>
          </a:stretch>
        </p:blipFill>
        <p:spPr>
          <a:xfrm>
            <a:off x="2209800" y="1615902"/>
            <a:ext cx="7772400" cy="3626195"/>
          </a:xfrm>
          <a:prstGeom prst="rect">
            <a:avLst/>
          </a:prstGeom>
        </p:spPr>
      </p:pic>
    </p:spTree>
    <p:extLst>
      <p:ext uri="{BB962C8B-B14F-4D97-AF65-F5344CB8AC3E}">
        <p14:creationId xmlns:p14="http://schemas.microsoft.com/office/powerpoint/2010/main" val="3391502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E29D-94C5-190C-AAF7-26B7F1BBD0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28E75-B49A-33EA-DE48-3CA234B74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8FE835-D7C6-3C36-8F42-5CFD337934E8}"/>
              </a:ext>
            </a:extLst>
          </p:cNvPr>
          <p:cNvPicPr>
            <a:picLocks noChangeAspect="1"/>
          </p:cNvPicPr>
          <p:nvPr/>
        </p:nvPicPr>
        <p:blipFill>
          <a:blip r:embed="rId2"/>
          <a:stretch>
            <a:fillRect/>
          </a:stretch>
        </p:blipFill>
        <p:spPr>
          <a:xfrm>
            <a:off x="157162" y="365125"/>
            <a:ext cx="13193444" cy="6650038"/>
          </a:xfrm>
          <a:prstGeom prst="rect">
            <a:avLst/>
          </a:prstGeom>
        </p:spPr>
      </p:pic>
    </p:spTree>
    <p:extLst>
      <p:ext uri="{BB962C8B-B14F-4D97-AF65-F5344CB8AC3E}">
        <p14:creationId xmlns:p14="http://schemas.microsoft.com/office/powerpoint/2010/main" val="3781322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839F-B813-FF0F-BE58-AD85437BBC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750CBF-0B94-9D4C-5B14-485691E04A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06FB1-ACE7-16CF-FD9F-CF2B6E6418A4}"/>
              </a:ext>
            </a:extLst>
          </p:cNvPr>
          <p:cNvPicPr>
            <a:picLocks noChangeAspect="1"/>
          </p:cNvPicPr>
          <p:nvPr/>
        </p:nvPicPr>
        <p:blipFill>
          <a:blip r:embed="rId2"/>
          <a:stretch>
            <a:fillRect/>
          </a:stretch>
        </p:blipFill>
        <p:spPr>
          <a:xfrm>
            <a:off x="1709738" y="1027906"/>
            <a:ext cx="7772400" cy="4146085"/>
          </a:xfrm>
          <a:prstGeom prst="rect">
            <a:avLst/>
          </a:prstGeom>
        </p:spPr>
      </p:pic>
    </p:spTree>
    <p:extLst>
      <p:ext uri="{BB962C8B-B14F-4D97-AF65-F5344CB8AC3E}">
        <p14:creationId xmlns:p14="http://schemas.microsoft.com/office/powerpoint/2010/main" val="2976990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62F9-DC94-DBA1-12F3-B7E94D78FA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B280E7-3083-6078-CD08-3F8AA382611D}"/>
              </a:ext>
            </a:extLst>
          </p:cNvPr>
          <p:cNvSpPr>
            <a:spLocks noGrp="1"/>
          </p:cNvSpPr>
          <p:nvPr>
            <p:ph idx="1"/>
          </p:nvPr>
        </p:nvSpPr>
        <p:spPr/>
        <p:txBody>
          <a:bodyPr/>
          <a:lstStyle/>
          <a:p>
            <a:r>
              <a:rPr lang="en-US" dirty="0" err="1"/>
              <a:t>hwb_direction</a:t>
            </a:r>
            <a:r>
              <a:rPr lang="en-US" dirty="0"/>
              <a:t>      n   prop</a:t>
            </a:r>
          </a:p>
          <a:p>
            <a:r>
              <a:rPr lang="en-US" dirty="0"/>
              <a:t>  &lt;chr&gt;          &lt;int&gt;  &lt;</a:t>
            </a:r>
            <a:r>
              <a:rPr lang="en-US" dirty="0" err="1"/>
              <a:t>dbl</a:t>
            </a:r>
            <a:r>
              <a:rPr lang="en-US" dirty="0"/>
              <a:t>&gt;</a:t>
            </a:r>
          </a:p>
          <a:p>
            <a:r>
              <a:rPr lang="en-US" dirty="0"/>
              <a:t>1 Complex change     8 0.105 </a:t>
            </a:r>
          </a:p>
          <a:p>
            <a:r>
              <a:rPr lang="en-US" dirty="0"/>
              <a:t>2 </a:t>
            </a:r>
            <a:r>
              <a:rPr lang="en-US" b="1" dirty="0"/>
              <a:t>Decrease          66 0.868 </a:t>
            </a:r>
          </a:p>
          <a:p>
            <a:r>
              <a:rPr lang="en-US" dirty="0"/>
              <a:t>3 Increase           2 0.0263</a:t>
            </a:r>
          </a:p>
        </p:txBody>
      </p:sp>
    </p:spTree>
    <p:extLst>
      <p:ext uri="{BB962C8B-B14F-4D97-AF65-F5344CB8AC3E}">
        <p14:creationId xmlns:p14="http://schemas.microsoft.com/office/powerpoint/2010/main" val="774637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224-01CC-DCB4-093A-235A07DAD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1D82EE-75F1-64AC-E46A-716B674DC6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38BF12-C36A-2031-9ACB-EE5B297D5B45}"/>
              </a:ext>
            </a:extLst>
          </p:cNvPr>
          <p:cNvPicPr>
            <a:picLocks noChangeAspect="1"/>
          </p:cNvPicPr>
          <p:nvPr/>
        </p:nvPicPr>
        <p:blipFill>
          <a:blip r:embed="rId2"/>
          <a:stretch>
            <a:fillRect/>
          </a:stretch>
        </p:blipFill>
        <p:spPr>
          <a:xfrm>
            <a:off x="1629302" y="781398"/>
            <a:ext cx="9724498" cy="5711477"/>
          </a:xfrm>
          <a:prstGeom prst="rect">
            <a:avLst/>
          </a:prstGeom>
        </p:spPr>
      </p:pic>
    </p:spTree>
    <p:extLst>
      <p:ext uri="{BB962C8B-B14F-4D97-AF65-F5344CB8AC3E}">
        <p14:creationId xmlns:p14="http://schemas.microsoft.com/office/powerpoint/2010/main" val="1335030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C82-29E2-670A-AB89-C2A0518034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FB565D-E29F-037B-0D4F-D9ED90080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97FEFB-8D67-A7BE-DD1C-7C7FA74C60E3}"/>
              </a:ext>
            </a:extLst>
          </p:cNvPr>
          <p:cNvPicPr>
            <a:picLocks noChangeAspect="1"/>
          </p:cNvPicPr>
          <p:nvPr/>
        </p:nvPicPr>
        <p:blipFill>
          <a:blip r:embed="rId2"/>
          <a:stretch>
            <a:fillRect/>
          </a:stretch>
        </p:blipFill>
        <p:spPr>
          <a:xfrm>
            <a:off x="224856" y="681037"/>
            <a:ext cx="11742287" cy="5811838"/>
          </a:xfrm>
          <a:prstGeom prst="rect">
            <a:avLst/>
          </a:prstGeom>
        </p:spPr>
      </p:pic>
    </p:spTree>
    <p:extLst>
      <p:ext uri="{BB962C8B-B14F-4D97-AF65-F5344CB8AC3E}">
        <p14:creationId xmlns:p14="http://schemas.microsoft.com/office/powerpoint/2010/main" val="2219987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F4E2-928C-1444-2F3A-A50F4915C3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671838-CB70-0F12-46C2-AE1E20EEC4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086CB9-527E-BF01-4026-273B3DA7BF9C}"/>
              </a:ext>
            </a:extLst>
          </p:cNvPr>
          <p:cNvPicPr>
            <a:picLocks noChangeAspect="1"/>
          </p:cNvPicPr>
          <p:nvPr/>
        </p:nvPicPr>
        <p:blipFill>
          <a:blip r:embed="rId2"/>
          <a:stretch>
            <a:fillRect/>
          </a:stretch>
        </p:blipFill>
        <p:spPr>
          <a:xfrm>
            <a:off x="838200" y="96584"/>
            <a:ext cx="7772400" cy="6664832"/>
          </a:xfrm>
          <a:prstGeom prst="rect">
            <a:avLst/>
          </a:prstGeom>
        </p:spPr>
      </p:pic>
    </p:spTree>
    <p:extLst>
      <p:ext uri="{BB962C8B-B14F-4D97-AF65-F5344CB8AC3E}">
        <p14:creationId xmlns:p14="http://schemas.microsoft.com/office/powerpoint/2010/main" val="2650746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F483-8660-2634-D851-D3DCAA770B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0C67CC-87CB-6260-8FF7-C3FABFC3B7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9836-F173-20E9-D575-B2C24C8EC5EC}"/>
              </a:ext>
            </a:extLst>
          </p:cNvPr>
          <p:cNvPicPr>
            <a:picLocks noChangeAspect="1"/>
          </p:cNvPicPr>
          <p:nvPr/>
        </p:nvPicPr>
        <p:blipFill>
          <a:blip r:embed="rId2"/>
          <a:stretch>
            <a:fillRect/>
          </a:stretch>
        </p:blipFill>
        <p:spPr>
          <a:xfrm>
            <a:off x="2209800" y="96584"/>
            <a:ext cx="7772400" cy="6664832"/>
          </a:xfrm>
          <a:prstGeom prst="rect">
            <a:avLst/>
          </a:prstGeom>
        </p:spPr>
      </p:pic>
    </p:spTree>
    <p:extLst>
      <p:ext uri="{BB962C8B-B14F-4D97-AF65-F5344CB8AC3E}">
        <p14:creationId xmlns:p14="http://schemas.microsoft.com/office/powerpoint/2010/main" val="1238283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8744-A395-95C5-4F93-D15A278502A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C011879-C502-E307-7F40-047431790C45}"/>
              </a:ext>
            </a:extLst>
          </p:cNvPr>
          <p:cNvPicPr>
            <a:picLocks noChangeAspect="1"/>
          </p:cNvPicPr>
          <p:nvPr/>
        </p:nvPicPr>
        <p:blipFill>
          <a:blip r:embed="rId2"/>
          <a:stretch>
            <a:fillRect/>
          </a:stretch>
        </p:blipFill>
        <p:spPr>
          <a:xfrm>
            <a:off x="2209800" y="532396"/>
            <a:ext cx="7772400" cy="2974703"/>
          </a:xfrm>
          <a:prstGeom prst="rect">
            <a:avLst/>
          </a:prstGeom>
        </p:spPr>
      </p:pic>
    </p:spTree>
    <p:extLst>
      <p:ext uri="{BB962C8B-B14F-4D97-AF65-F5344CB8AC3E}">
        <p14:creationId xmlns:p14="http://schemas.microsoft.com/office/powerpoint/2010/main" val="1761706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B5D0-7FCF-6A9C-7E54-1B308CECCF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291202-4E06-E904-FECE-4F7BF323D1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745F35-4A9F-E02C-4649-8E739245117E}"/>
              </a:ext>
            </a:extLst>
          </p:cNvPr>
          <p:cNvPicPr>
            <a:picLocks noChangeAspect="1"/>
          </p:cNvPicPr>
          <p:nvPr/>
        </p:nvPicPr>
        <p:blipFill>
          <a:blip r:embed="rId2"/>
          <a:stretch>
            <a:fillRect/>
          </a:stretch>
        </p:blipFill>
        <p:spPr>
          <a:xfrm>
            <a:off x="1779493" y="681036"/>
            <a:ext cx="8903679" cy="4568695"/>
          </a:xfrm>
          <a:prstGeom prst="rect">
            <a:avLst/>
          </a:prstGeom>
        </p:spPr>
      </p:pic>
    </p:spTree>
    <p:extLst>
      <p:ext uri="{BB962C8B-B14F-4D97-AF65-F5344CB8AC3E}">
        <p14:creationId xmlns:p14="http://schemas.microsoft.com/office/powerpoint/2010/main" val="306332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2568070" y="551433"/>
            <a:ext cx="6908519" cy="4006280"/>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4539-AA95-7F60-D942-98265A73DA3E}"/>
              </a:ext>
            </a:extLst>
          </p:cNvPr>
          <p:cNvSpPr>
            <a:spLocks noGrp="1"/>
          </p:cNvSpPr>
          <p:nvPr>
            <p:ph type="title"/>
          </p:nvPr>
        </p:nvSpPr>
        <p:spPr/>
        <p:txBody>
          <a:bodyPr/>
          <a:lstStyle/>
          <a:p>
            <a:endParaRPr lang="en-US"/>
          </a:p>
        </p:txBody>
      </p:sp>
      <p:pic>
        <p:nvPicPr>
          <p:cNvPr id="9" name="Content Placeholder 8" descr="A graph with different colored dots&#10;&#10;AI-generated content may be incorrect.">
            <a:extLst>
              <a:ext uri="{FF2B5EF4-FFF2-40B4-BE49-F238E27FC236}">
                <a16:creationId xmlns:a16="http://schemas.microsoft.com/office/drawing/2014/main" id="{4D93E01E-C8A1-B2D0-0511-3F8138DE1BB0}"/>
              </a:ext>
            </a:extLst>
          </p:cNvPr>
          <p:cNvPicPr>
            <a:picLocks noGrp="1" noChangeAspect="1"/>
          </p:cNvPicPr>
          <p:nvPr>
            <p:ph idx="1"/>
          </p:nvPr>
        </p:nvPicPr>
        <p:blipFill>
          <a:blip r:embed="rId2"/>
          <a:stretch>
            <a:fillRect/>
          </a:stretch>
        </p:blipFill>
        <p:spPr>
          <a:xfrm>
            <a:off x="2760633" y="1027906"/>
            <a:ext cx="5121631" cy="4351338"/>
          </a:xfrm>
        </p:spPr>
      </p:pic>
    </p:spTree>
    <p:extLst>
      <p:ext uri="{BB962C8B-B14F-4D97-AF65-F5344CB8AC3E}">
        <p14:creationId xmlns:p14="http://schemas.microsoft.com/office/powerpoint/2010/main" val="1977020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2828-BEC9-DEA4-D5CD-0AFD1B9AF3FD}"/>
              </a:ext>
            </a:extLst>
          </p:cNvPr>
          <p:cNvSpPr>
            <a:spLocks noGrp="1"/>
          </p:cNvSpPr>
          <p:nvPr>
            <p:ph type="title"/>
          </p:nvPr>
        </p:nvSpPr>
        <p:spPr/>
        <p:txBody>
          <a:bodyPr/>
          <a:lstStyle/>
          <a:p>
            <a:r>
              <a:rPr lang="en-US" dirty="0">
                <a:solidFill>
                  <a:srgbClr val="FF0000"/>
                </a:solidFill>
              </a:rPr>
              <a:t>Should check the other </a:t>
            </a:r>
          </a:p>
        </p:txBody>
      </p:sp>
      <p:sp>
        <p:nvSpPr>
          <p:cNvPr id="3" name="Content Placeholder 2">
            <a:extLst>
              <a:ext uri="{FF2B5EF4-FFF2-40B4-BE49-F238E27FC236}">
                <a16:creationId xmlns:a16="http://schemas.microsoft.com/office/drawing/2014/main" id="{BC83676D-F359-9996-D53B-CCA0EA942F76}"/>
              </a:ext>
            </a:extLst>
          </p:cNvPr>
          <p:cNvSpPr>
            <a:spLocks noGrp="1"/>
          </p:cNvSpPr>
          <p:nvPr>
            <p:ph idx="1"/>
          </p:nvPr>
        </p:nvSpPr>
        <p:spPr/>
        <p:txBody>
          <a:bodyPr>
            <a:normAutofit fontScale="40000" lnSpcReduction="20000"/>
          </a:bodyPr>
          <a:lstStyle/>
          <a:p>
            <a:r>
              <a:rPr lang="en-US" dirty="0"/>
              <a:t>Cohesion    Justice       Other        Relational            Welfare </a:t>
            </a:r>
          </a:p>
          <a:p>
            <a:pPr marL="0" indent="0">
              <a:buNone/>
            </a:pPr>
            <a:r>
              <a:rPr lang="en-US" dirty="0"/>
              <a:t>      18                    21                   7                      31                            76 </a:t>
            </a:r>
          </a:p>
          <a:p>
            <a:pPr marL="0" indent="0">
              <a:buNone/>
            </a:pPr>
            <a:endParaRPr lang="en-US" dirty="0"/>
          </a:p>
          <a:p>
            <a:pPr marL="0" indent="0">
              <a:buNone/>
            </a:pPr>
            <a:r>
              <a:rPr lang="en-US" dirty="0"/>
              <a:t>By far, the most studied element of human well-being in our study context was welfare (n = 76; ~50%), followed by relational (n=31; 20%), justice (n=21; 14%), and cohesion (n=18) dimensions of well-being (with 7 data points for other </a:t>
            </a:r>
            <a:r>
              <a:rPr lang="en-US" dirty="0" err="1"/>
              <a:t>dimesions</a:t>
            </a:r>
            <a:r>
              <a:rPr lang="en-US" dirty="0"/>
              <a:t>, including </a:t>
            </a:r>
            <a:r>
              <a:rPr lang="en-US" dirty="0" err="1"/>
              <a:t>xxxxx</a:t>
            </a:r>
            <a:r>
              <a:rPr lang="en-US" dirty="0"/>
              <a:t>). </a:t>
            </a:r>
          </a:p>
          <a:p>
            <a:pPr marL="0" indent="0">
              <a:buNone/>
            </a:pPr>
            <a:r>
              <a:rPr lang="en-US" dirty="0"/>
              <a:t>The majority of evidence indicated decreasing welfare (86.8%) and relational well-being (64.5%) associated with climate-driven alteration of flow. </a:t>
            </a:r>
          </a:p>
          <a:p>
            <a:pPr marL="0" indent="0">
              <a:buNone/>
            </a:pPr>
            <a:endParaRPr lang="en-US" dirty="0"/>
          </a:p>
          <a:p>
            <a:pPr marL="0" indent="0">
              <a:buNone/>
            </a:pPr>
            <a:r>
              <a:rPr lang="en-US" dirty="0"/>
              <a:t>While fewer studies consider cohesion and justice, changes in justice were predominantly complex (47.6%) or decreasing (43%), with less than 10% increases, whereas the evidence for effects on cohesion were more mixed: 39% complex or decreasing, with 16.7 increasing and 5.6% with no change.  </a:t>
            </a:r>
          </a:p>
          <a:p>
            <a:pPr marL="0" indent="0">
              <a:buNone/>
            </a:pPr>
            <a:endParaRPr lang="en-US" dirty="0"/>
          </a:p>
          <a:p>
            <a:pPr marL="0" indent="0">
              <a:buNone/>
            </a:pPr>
            <a:endParaRPr lang="en-US" dirty="0"/>
          </a:p>
          <a:p>
            <a:pPr marL="0" indent="0">
              <a:buNone/>
            </a:pPr>
            <a:r>
              <a:rPr lang="en-US" dirty="0"/>
              <a:t> </a:t>
            </a:r>
            <a:r>
              <a:rPr lang="en-US" dirty="0" err="1"/>
              <a:t>hwb</a:t>
            </a:r>
            <a:r>
              <a:rPr lang="en-US" dirty="0"/>
              <a:t>            n   prop</a:t>
            </a:r>
          </a:p>
          <a:p>
            <a:pPr marL="0" indent="0">
              <a:buNone/>
            </a:pPr>
            <a:r>
              <a:rPr lang="en-US" dirty="0"/>
              <a:t>  &lt;chr&gt;      &lt;int&gt;  &lt;</a:t>
            </a:r>
            <a:r>
              <a:rPr lang="en-US" dirty="0" err="1"/>
              <a:t>dbl</a:t>
            </a:r>
            <a:r>
              <a:rPr lang="en-US" dirty="0"/>
              <a:t>&gt;</a:t>
            </a:r>
          </a:p>
          <a:p>
            <a:pPr marL="0" indent="0">
              <a:buNone/>
            </a:pPr>
            <a:r>
              <a:rPr lang="en-US" dirty="0"/>
              <a:t>1 Cohesion      18 0.118 </a:t>
            </a:r>
          </a:p>
          <a:p>
            <a:pPr marL="0" indent="0">
              <a:buNone/>
            </a:pPr>
            <a:r>
              <a:rPr lang="en-US" dirty="0"/>
              <a:t>2 Justice       21 0.137 </a:t>
            </a:r>
          </a:p>
          <a:p>
            <a:pPr marL="0" indent="0">
              <a:buNone/>
            </a:pPr>
            <a:r>
              <a:rPr lang="en-US" dirty="0"/>
              <a:t>3 Other          7 0.0458</a:t>
            </a:r>
          </a:p>
          <a:p>
            <a:pPr marL="0" indent="0">
              <a:buNone/>
            </a:pPr>
            <a:r>
              <a:rPr lang="en-US" dirty="0"/>
              <a:t>4 Relational    31 0.203 </a:t>
            </a:r>
          </a:p>
          <a:p>
            <a:pPr marL="0" indent="0">
              <a:buNone/>
            </a:pPr>
            <a:r>
              <a:rPr lang="en-US" dirty="0"/>
              <a:t>5 Welfare       76 0.497</a:t>
            </a:r>
          </a:p>
          <a:p>
            <a:pPr marL="0" indent="0">
              <a:buNone/>
            </a:pPr>
            <a:endParaRPr lang="en-US" dirty="0"/>
          </a:p>
        </p:txBody>
      </p:sp>
    </p:spTree>
    <p:extLst>
      <p:ext uri="{BB962C8B-B14F-4D97-AF65-F5344CB8AC3E}">
        <p14:creationId xmlns:p14="http://schemas.microsoft.com/office/powerpoint/2010/main" val="226545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F8DD2-5D11-FC4C-96E0-CFEF58A25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183527-198F-232C-13DA-77144E15F30A}"/>
              </a:ext>
            </a:extLst>
          </p:cNvPr>
          <p:cNvSpPr>
            <a:spLocks noGrp="1"/>
          </p:cNvSpPr>
          <p:nvPr>
            <p:ph type="title"/>
          </p:nvPr>
        </p:nvSpPr>
        <p:spPr/>
        <p:txBody>
          <a:bodyPr/>
          <a:lstStyle/>
          <a:p>
            <a:r>
              <a:rPr lang="en-US" dirty="0"/>
              <a:t>HWB trends: Cohesion</a:t>
            </a:r>
          </a:p>
        </p:txBody>
      </p:sp>
      <p:pic>
        <p:nvPicPr>
          <p:cNvPr id="9" name="Content Placeholder 8">
            <a:extLst>
              <a:ext uri="{FF2B5EF4-FFF2-40B4-BE49-F238E27FC236}">
                <a16:creationId xmlns:a16="http://schemas.microsoft.com/office/drawing/2014/main" id="{163B929D-860F-7DF2-14D8-160E8A46E107}"/>
              </a:ext>
            </a:extLst>
          </p:cNvPr>
          <p:cNvPicPr>
            <a:picLocks noGrp="1" noChangeAspect="1"/>
          </p:cNvPicPr>
          <p:nvPr>
            <p:ph idx="1"/>
          </p:nvPr>
        </p:nvPicPr>
        <p:blipFill>
          <a:blip r:embed="rId2"/>
          <a:stretch>
            <a:fillRect/>
          </a:stretch>
        </p:blipFill>
        <p:spPr>
          <a:xfrm>
            <a:off x="734210" y="1539511"/>
            <a:ext cx="4419600" cy="2298700"/>
          </a:xfrm>
        </p:spPr>
      </p:pic>
    </p:spTree>
    <p:extLst>
      <p:ext uri="{BB962C8B-B14F-4D97-AF65-F5344CB8AC3E}">
        <p14:creationId xmlns:p14="http://schemas.microsoft.com/office/powerpoint/2010/main" val="3298361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575E-E762-8A61-8400-2842D5B30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50709-3470-8A91-EB16-DEDA4DD9C2F6}"/>
              </a:ext>
            </a:extLst>
          </p:cNvPr>
          <p:cNvSpPr>
            <a:spLocks noGrp="1"/>
          </p:cNvSpPr>
          <p:nvPr>
            <p:ph type="title"/>
          </p:nvPr>
        </p:nvSpPr>
        <p:spPr>
          <a:xfrm>
            <a:off x="2910459" y="0"/>
            <a:ext cx="10515600" cy="1325563"/>
          </a:xfrm>
        </p:spPr>
        <p:txBody>
          <a:bodyPr/>
          <a:lstStyle/>
          <a:p>
            <a:r>
              <a:rPr lang="en-US" dirty="0"/>
              <a:t>HWB trends: Welfare</a:t>
            </a:r>
          </a:p>
        </p:txBody>
      </p:sp>
      <p:pic>
        <p:nvPicPr>
          <p:cNvPr id="6" name="Content Placeholder 5">
            <a:extLst>
              <a:ext uri="{FF2B5EF4-FFF2-40B4-BE49-F238E27FC236}">
                <a16:creationId xmlns:a16="http://schemas.microsoft.com/office/drawing/2014/main" id="{BE788169-4943-A846-79A3-CC34A46C4D56}"/>
              </a:ext>
            </a:extLst>
          </p:cNvPr>
          <p:cNvPicPr>
            <a:picLocks noGrp="1" noChangeAspect="1"/>
          </p:cNvPicPr>
          <p:nvPr>
            <p:ph idx="1"/>
          </p:nvPr>
        </p:nvPicPr>
        <p:blipFill>
          <a:blip r:embed="rId2"/>
          <a:stretch>
            <a:fillRect/>
          </a:stretch>
        </p:blipFill>
        <p:spPr>
          <a:xfrm>
            <a:off x="194819" y="1428308"/>
            <a:ext cx="3949700" cy="1981200"/>
          </a:xfrm>
        </p:spPr>
      </p:pic>
      <p:pic>
        <p:nvPicPr>
          <p:cNvPr id="8" name="Picture 7">
            <a:extLst>
              <a:ext uri="{FF2B5EF4-FFF2-40B4-BE49-F238E27FC236}">
                <a16:creationId xmlns:a16="http://schemas.microsoft.com/office/drawing/2014/main" id="{4464BA8B-1C4C-240D-6FEC-364562356C3F}"/>
              </a:ext>
            </a:extLst>
          </p:cNvPr>
          <p:cNvPicPr>
            <a:picLocks noChangeAspect="1"/>
          </p:cNvPicPr>
          <p:nvPr/>
        </p:nvPicPr>
        <p:blipFill>
          <a:blip r:embed="rId3"/>
          <a:stretch>
            <a:fillRect/>
          </a:stretch>
        </p:blipFill>
        <p:spPr>
          <a:xfrm>
            <a:off x="4144519" y="1495543"/>
            <a:ext cx="8047481" cy="5174198"/>
          </a:xfrm>
          <a:prstGeom prst="rect">
            <a:avLst/>
          </a:prstGeom>
        </p:spPr>
      </p:pic>
    </p:spTree>
    <p:extLst>
      <p:ext uri="{BB962C8B-B14F-4D97-AF65-F5344CB8AC3E}">
        <p14:creationId xmlns:p14="http://schemas.microsoft.com/office/powerpoint/2010/main" val="3762545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ECA5-8117-AC65-11DE-334C94AB14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DEC8FA-0D47-55E1-758C-2CCFB9CCF97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EC71E23-866F-3771-7E69-07C093702D51}"/>
              </a:ext>
            </a:extLst>
          </p:cNvPr>
          <p:cNvPicPr>
            <a:picLocks noChangeAspect="1"/>
          </p:cNvPicPr>
          <p:nvPr/>
        </p:nvPicPr>
        <p:blipFill>
          <a:blip r:embed="rId2"/>
          <a:stretch>
            <a:fillRect/>
          </a:stretch>
        </p:blipFill>
        <p:spPr>
          <a:xfrm>
            <a:off x="1295400" y="768969"/>
            <a:ext cx="7772400" cy="4997332"/>
          </a:xfrm>
          <a:prstGeom prst="rect">
            <a:avLst/>
          </a:prstGeom>
        </p:spPr>
      </p:pic>
    </p:spTree>
    <p:extLst>
      <p:ext uri="{BB962C8B-B14F-4D97-AF65-F5344CB8AC3E}">
        <p14:creationId xmlns:p14="http://schemas.microsoft.com/office/powerpoint/2010/main" val="15834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DA5A5-BFE9-E1AA-4847-84E0774AD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683E8B-A76B-F482-D9B8-7B2BA176A9A5}"/>
              </a:ext>
            </a:extLst>
          </p:cNvPr>
          <p:cNvSpPr>
            <a:spLocks noGrp="1"/>
          </p:cNvSpPr>
          <p:nvPr>
            <p:ph type="title"/>
          </p:nvPr>
        </p:nvSpPr>
        <p:spPr/>
        <p:txBody>
          <a:bodyPr/>
          <a:lstStyle/>
          <a:p>
            <a:r>
              <a:rPr lang="en-US" dirty="0"/>
              <a:t>HWB trends: Relational</a:t>
            </a:r>
          </a:p>
        </p:txBody>
      </p:sp>
      <p:pic>
        <p:nvPicPr>
          <p:cNvPr id="7" name="Content Placeholder 6">
            <a:extLst>
              <a:ext uri="{FF2B5EF4-FFF2-40B4-BE49-F238E27FC236}">
                <a16:creationId xmlns:a16="http://schemas.microsoft.com/office/drawing/2014/main" id="{311BFE42-ED82-31FB-319F-5308CC3446CB}"/>
              </a:ext>
            </a:extLst>
          </p:cNvPr>
          <p:cNvPicPr>
            <a:picLocks noGrp="1" noChangeAspect="1"/>
          </p:cNvPicPr>
          <p:nvPr>
            <p:ph idx="1"/>
          </p:nvPr>
        </p:nvPicPr>
        <p:blipFill>
          <a:blip r:embed="rId2"/>
          <a:stretch>
            <a:fillRect/>
          </a:stretch>
        </p:blipFill>
        <p:spPr>
          <a:xfrm>
            <a:off x="311972" y="1454020"/>
            <a:ext cx="4660900" cy="2501900"/>
          </a:xfrm>
        </p:spPr>
      </p:pic>
      <p:pic>
        <p:nvPicPr>
          <p:cNvPr id="8" name="Picture 7">
            <a:extLst>
              <a:ext uri="{FF2B5EF4-FFF2-40B4-BE49-F238E27FC236}">
                <a16:creationId xmlns:a16="http://schemas.microsoft.com/office/drawing/2014/main" id="{77AF68FF-DA85-961A-C9D3-7713D69064B1}"/>
              </a:ext>
            </a:extLst>
          </p:cNvPr>
          <p:cNvPicPr>
            <a:picLocks noChangeAspect="1"/>
          </p:cNvPicPr>
          <p:nvPr/>
        </p:nvPicPr>
        <p:blipFill>
          <a:blip r:embed="rId3"/>
          <a:stretch>
            <a:fillRect/>
          </a:stretch>
        </p:blipFill>
        <p:spPr>
          <a:xfrm>
            <a:off x="5327833" y="1349983"/>
            <a:ext cx="6467030" cy="4158033"/>
          </a:xfrm>
          <a:prstGeom prst="rect">
            <a:avLst/>
          </a:prstGeom>
        </p:spPr>
      </p:pic>
    </p:spTree>
    <p:extLst>
      <p:ext uri="{BB962C8B-B14F-4D97-AF65-F5344CB8AC3E}">
        <p14:creationId xmlns:p14="http://schemas.microsoft.com/office/powerpoint/2010/main" val="2773156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662A15-7AE5-CC7E-55B2-FE913D0F2F36}"/>
              </a:ext>
            </a:extLst>
          </p:cNvPr>
          <p:cNvSpPr txBox="1">
            <a:spLocks/>
          </p:cNvSpPr>
          <p:nvPr/>
        </p:nvSpPr>
        <p:spPr>
          <a:xfrm>
            <a:off x="2733338" y="1150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HWB trends: Relational</a:t>
            </a:r>
          </a:p>
        </p:txBody>
      </p:sp>
      <p:pic>
        <p:nvPicPr>
          <p:cNvPr id="9" name="Picture 8">
            <a:extLst>
              <a:ext uri="{FF2B5EF4-FFF2-40B4-BE49-F238E27FC236}">
                <a16:creationId xmlns:a16="http://schemas.microsoft.com/office/drawing/2014/main" id="{928C816C-38E8-153F-3467-0429F195D326}"/>
              </a:ext>
            </a:extLst>
          </p:cNvPr>
          <p:cNvPicPr>
            <a:picLocks noChangeAspect="1"/>
          </p:cNvPicPr>
          <p:nvPr/>
        </p:nvPicPr>
        <p:blipFill>
          <a:blip r:embed="rId2"/>
          <a:stretch>
            <a:fillRect/>
          </a:stretch>
        </p:blipFill>
        <p:spPr>
          <a:xfrm>
            <a:off x="4751544" y="1440646"/>
            <a:ext cx="7591063" cy="4880740"/>
          </a:xfrm>
          <a:prstGeom prst="rect">
            <a:avLst/>
          </a:prstGeom>
        </p:spPr>
      </p:pic>
      <p:pic>
        <p:nvPicPr>
          <p:cNvPr id="13" name="Content Placeholder 12">
            <a:extLst>
              <a:ext uri="{FF2B5EF4-FFF2-40B4-BE49-F238E27FC236}">
                <a16:creationId xmlns:a16="http://schemas.microsoft.com/office/drawing/2014/main" id="{88A7555D-81CD-F9D8-E2FC-2D8C66D016AD}"/>
              </a:ext>
            </a:extLst>
          </p:cNvPr>
          <p:cNvPicPr>
            <a:picLocks noGrp="1" noChangeAspect="1"/>
          </p:cNvPicPr>
          <p:nvPr>
            <p:ph idx="1"/>
          </p:nvPr>
        </p:nvPicPr>
        <p:blipFill>
          <a:blip r:embed="rId3"/>
          <a:stretch>
            <a:fillRect/>
          </a:stretch>
        </p:blipFill>
        <p:spPr>
          <a:xfrm>
            <a:off x="237010" y="1440646"/>
            <a:ext cx="4992215" cy="5001309"/>
          </a:xfrm>
        </p:spPr>
      </p:pic>
    </p:spTree>
    <p:extLst>
      <p:ext uri="{BB962C8B-B14F-4D97-AF65-F5344CB8AC3E}">
        <p14:creationId xmlns:p14="http://schemas.microsoft.com/office/powerpoint/2010/main" val="4081447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87C5-2F5B-79D5-FE09-32F2A803CA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9BBB75-1E5C-5506-BD81-C17DFCCD8057}"/>
              </a:ext>
            </a:extLst>
          </p:cNvPr>
          <p:cNvSpPr>
            <a:spLocks noGrp="1"/>
          </p:cNvSpPr>
          <p:nvPr>
            <p:ph idx="1"/>
          </p:nvPr>
        </p:nvSpPr>
        <p:spPr/>
        <p:txBody>
          <a:bodyPr/>
          <a:lstStyle/>
          <a:p>
            <a:r>
              <a:rPr lang="en-US" dirty="0"/>
              <a:t>Relational </a:t>
            </a:r>
          </a:p>
        </p:txBody>
      </p:sp>
      <p:pic>
        <p:nvPicPr>
          <p:cNvPr id="6" name="Picture 5" descr="A graph of different shades of gray&#10;&#10;AI-generated content may be incorrect.">
            <a:extLst>
              <a:ext uri="{FF2B5EF4-FFF2-40B4-BE49-F238E27FC236}">
                <a16:creationId xmlns:a16="http://schemas.microsoft.com/office/drawing/2014/main" id="{4ED0B83B-F99D-26C7-9584-B0B3DC21AD08}"/>
              </a:ext>
            </a:extLst>
          </p:cNvPr>
          <p:cNvPicPr>
            <a:picLocks noChangeAspect="1"/>
          </p:cNvPicPr>
          <p:nvPr/>
        </p:nvPicPr>
        <p:blipFill>
          <a:blip r:embed="rId2"/>
          <a:stretch>
            <a:fillRect/>
          </a:stretch>
        </p:blipFill>
        <p:spPr>
          <a:xfrm>
            <a:off x="-322803" y="3273123"/>
            <a:ext cx="6157432" cy="3219752"/>
          </a:xfrm>
          <a:prstGeom prst="rect">
            <a:avLst/>
          </a:prstGeom>
        </p:spPr>
      </p:pic>
      <p:pic>
        <p:nvPicPr>
          <p:cNvPr id="9" name="Picture 8" descr="A graph of different shades of gray&#10;&#10;AI-generated content may be incorrect.">
            <a:extLst>
              <a:ext uri="{FF2B5EF4-FFF2-40B4-BE49-F238E27FC236}">
                <a16:creationId xmlns:a16="http://schemas.microsoft.com/office/drawing/2014/main" id="{8D128043-8C96-4BB5-3C8D-51E63171E844}"/>
              </a:ext>
            </a:extLst>
          </p:cNvPr>
          <p:cNvPicPr>
            <a:picLocks noChangeAspect="1"/>
          </p:cNvPicPr>
          <p:nvPr/>
        </p:nvPicPr>
        <p:blipFill>
          <a:blip r:embed="rId3"/>
          <a:stretch>
            <a:fillRect/>
          </a:stretch>
        </p:blipFill>
        <p:spPr>
          <a:xfrm>
            <a:off x="3367144" y="1420083"/>
            <a:ext cx="7772400" cy="3603784"/>
          </a:xfrm>
          <a:prstGeom prst="rect">
            <a:avLst/>
          </a:prstGeom>
        </p:spPr>
      </p:pic>
    </p:spTree>
    <p:extLst>
      <p:ext uri="{BB962C8B-B14F-4D97-AF65-F5344CB8AC3E}">
        <p14:creationId xmlns:p14="http://schemas.microsoft.com/office/powerpoint/2010/main" val="4269241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55F4-D515-1FE1-1E91-4826E047DC12}"/>
              </a:ext>
            </a:extLst>
          </p:cNvPr>
          <p:cNvSpPr>
            <a:spLocks noGrp="1"/>
          </p:cNvSpPr>
          <p:nvPr>
            <p:ph type="title"/>
          </p:nvPr>
        </p:nvSpPr>
        <p:spPr/>
        <p:txBody>
          <a:bodyPr/>
          <a:lstStyle/>
          <a:p>
            <a:r>
              <a:rPr lang="en-US" dirty="0"/>
              <a:t>Welfare</a:t>
            </a:r>
          </a:p>
        </p:txBody>
      </p:sp>
      <p:pic>
        <p:nvPicPr>
          <p:cNvPr id="4" name="Picture 3">
            <a:extLst>
              <a:ext uri="{FF2B5EF4-FFF2-40B4-BE49-F238E27FC236}">
                <a16:creationId xmlns:a16="http://schemas.microsoft.com/office/drawing/2014/main" id="{F76B8519-B26B-62CD-5137-32238FDC09B4}"/>
              </a:ext>
            </a:extLst>
          </p:cNvPr>
          <p:cNvPicPr>
            <a:picLocks noChangeAspect="1"/>
          </p:cNvPicPr>
          <p:nvPr/>
        </p:nvPicPr>
        <p:blipFill>
          <a:blip r:embed="rId2"/>
          <a:stretch>
            <a:fillRect/>
          </a:stretch>
        </p:blipFill>
        <p:spPr>
          <a:xfrm>
            <a:off x="301327" y="2443345"/>
            <a:ext cx="5470824" cy="3382780"/>
          </a:xfrm>
          <a:prstGeom prst="rect">
            <a:avLst/>
          </a:prstGeom>
        </p:spPr>
      </p:pic>
    </p:spTree>
    <p:extLst>
      <p:ext uri="{BB962C8B-B14F-4D97-AF65-F5344CB8AC3E}">
        <p14:creationId xmlns:p14="http://schemas.microsoft.com/office/powerpoint/2010/main" val="892299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A6C6-95CC-3538-11DF-3361FF943187}"/>
              </a:ext>
            </a:extLst>
          </p:cNvPr>
          <p:cNvSpPr>
            <a:spLocks noGrp="1"/>
          </p:cNvSpPr>
          <p:nvPr>
            <p:ph type="title"/>
          </p:nvPr>
        </p:nvSpPr>
        <p:spPr/>
        <p:txBody>
          <a:bodyPr/>
          <a:lstStyle/>
          <a:p>
            <a:r>
              <a:rPr lang="en-US" dirty="0"/>
              <a:t>HWB trends: Justice</a:t>
            </a:r>
          </a:p>
        </p:txBody>
      </p:sp>
      <p:pic>
        <p:nvPicPr>
          <p:cNvPr id="5" name="Content Placeholder 4">
            <a:extLst>
              <a:ext uri="{FF2B5EF4-FFF2-40B4-BE49-F238E27FC236}">
                <a16:creationId xmlns:a16="http://schemas.microsoft.com/office/drawing/2014/main" id="{4498F96B-0925-82FC-0993-D3297781ADD3}"/>
              </a:ext>
            </a:extLst>
          </p:cNvPr>
          <p:cNvPicPr>
            <a:picLocks noGrp="1" noChangeAspect="1"/>
          </p:cNvPicPr>
          <p:nvPr>
            <p:ph idx="1"/>
          </p:nvPr>
        </p:nvPicPr>
        <p:blipFill>
          <a:blip r:embed="rId2"/>
          <a:stretch>
            <a:fillRect/>
          </a:stretch>
        </p:blipFill>
        <p:spPr>
          <a:xfrm>
            <a:off x="245334" y="2159084"/>
            <a:ext cx="4394200" cy="2184400"/>
          </a:xfrm>
        </p:spPr>
      </p:pic>
      <p:pic>
        <p:nvPicPr>
          <p:cNvPr id="8" name="Picture 7">
            <a:extLst>
              <a:ext uri="{FF2B5EF4-FFF2-40B4-BE49-F238E27FC236}">
                <a16:creationId xmlns:a16="http://schemas.microsoft.com/office/drawing/2014/main" id="{8E6AEA4B-3B36-7BBE-6F7D-18A0AB736E8E}"/>
              </a:ext>
            </a:extLst>
          </p:cNvPr>
          <p:cNvPicPr>
            <a:picLocks noChangeAspect="1"/>
          </p:cNvPicPr>
          <p:nvPr/>
        </p:nvPicPr>
        <p:blipFill>
          <a:blip r:embed="rId3"/>
          <a:stretch>
            <a:fillRect/>
          </a:stretch>
        </p:blipFill>
        <p:spPr>
          <a:xfrm>
            <a:off x="4943774" y="1690688"/>
            <a:ext cx="6903477" cy="4438650"/>
          </a:xfrm>
          <a:prstGeom prst="rect">
            <a:avLst/>
          </a:prstGeom>
        </p:spPr>
      </p:pic>
    </p:spTree>
    <p:extLst>
      <p:ext uri="{BB962C8B-B14F-4D97-AF65-F5344CB8AC3E}">
        <p14:creationId xmlns:p14="http://schemas.microsoft.com/office/powerpoint/2010/main" val="1318072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638-A377-32FD-C1B4-ABE0BE9FEB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006CA1-373F-943F-2B1B-1D7E2C4DA7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BA559E-D31C-3CFA-CF5D-5748413D2C5F}"/>
              </a:ext>
            </a:extLst>
          </p:cNvPr>
          <p:cNvPicPr>
            <a:picLocks noChangeAspect="1"/>
          </p:cNvPicPr>
          <p:nvPr/>
        </p:nvPicPr>
        <p:blipFill>
          <a:blip r:embed="rId2"/>
          <a:stretch>
            <a:fillRect/>
          </a:stretch>
        </p:blipFill>
        <p:spPr>
          <a:xfrm>
            <a:off x="2209800" y="1434896"/>
            <a:ext cx="7772400" cy="3988208"/>
          </a:xfrm>
          <a:prstGeom prst="rect">
            <a:avLst/>
          </a:prstGeom>
        </p:spPr>
      </p:pic>
    </p:spTree>
    <p:extLst>
      <p:ext uri="{BB962C8B-B14F-4D97-AF65-F5344CB8AC3E}">
        <p14:creationId xmlns:p14="http://schemas.microsoft.com/office/powerpoint/2010/main" val="3536486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99D4-4F04-F248-297D-9FF53311EC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BD0A6-E9CB-0BFB-C904-6DAF92762E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78379B-7564-D8D8-51D7-D99CF7A188F9}"/>
              </a:ext>
            </a:extLst>
          </p:cNvPr>
          <p:cNvPicPr>
            <a:picLocks noChangeAspect="1"/>
          </p:cNvPicPr>
          <p:nvPr/>
        </p:nvPicPr>
        <p:blipFill>
          <a:blip r:embed="rId2"/>
          <a:stretch>
            <a:fillRect/>
          </a:stretch>
        </p:blipFill>
        <p:spPr>
          <a:xfrm>
            <a:off x="2209800" y="1513447"/>
            <a:ext cx="7772400" cy="3831106"/>
          </a:xfrm>
          <a:prstGeom prst="rect">
            <a:avLst/>
          </a:prstGeom>
        </p:spPr>
      </p:pic>
    </p:spTree>
    <p:extLst>
      <p:ext uri="{BB962C8B-B14F-4D97-AF65-F5344CB8AC3E}">
        <p14:creationId xmlns:p14="http://schemas.microsoft.com/office/powerpoint/2010/main" val="1408130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4911-0169-8918-3619-878093C5D227}"/>
              </a:ext>
            </a:extLst>
          </p:cNvPr>
          <p:cNvSpPr>
            <a:spLocks noGrp="1"/>
          </p:cNvSpPr>
          <p:nvPr>
            <p:ph type="title"/>
          </p:nvPr>
        </p:nvSpPr>
        <p:spPr/>
        <p:txBody>
          <a:bodyPr/>
          <a:lstStyle/>
          <a:p>
            <a:r>
              <a:rPr lang="en-US" dirty="0"/>
              <a:t>Other </a:t>
            </a:r>
            <a:r>
              <a:rPr lang="en-US" dirty="0" err="1"/>
              <a:t>hwb</a:t>
            </a:r>
            <a:r>
              <a:rPr lang="en-US" dirty="0"/>
              <a:t> in </a:t>
            </a:r>
            <a:r>
              <a:rPr lang="en-US" dirty="0" err="1"/>
              <a:t>otherhwb.txt</a:t>
            </a:r>
            <a:endParaRPr lang="en-US" dirty="0"/>
          </a:p>
        </p:txBody>
      </p:sp>
      <p:sp>
        <p:nvSpPr>
          <p:cNvPr id="3" name="Content Placeholder 2">
            <a:extLst>
              <a:ext uri="{FF2B5EF4-FFF2-40B4-BE49-F238E27FC236}">
                <a16:creationId xmlns:a16="http://schemas.microsoft.com/office/drawing/2014/main" id="{E7EBFD3B-C66D-E1F8-9BC8-A92904D8EA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3910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5262-365A-B595-DE05-2F4DD0D5EA3E}"/>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74D35A6C-8B3C-F24D-B32A-1F055F9AB17C}"/>
              </a:ext>
            </a:extLst>
          </p:cNvPr>
          <p:cNvGraphicFramePr>
            <a:graphicFrameLocks noGrp="1"/>
          </p:cNvGraphicFramePr>
          <p:nvPr>
            <p:ph idx="1"/>
          </p:nvPr>
        </p:nvGraphicFramePr>
        <p:xfrm>
          <a:off x="3014662" y="2408714"/>
          <a:ext cx="6162675" cy="3185160"/>
        </p:xfrm>
        <a:graphic>
          <a:graphicData uri="http://schemas.openxmlformats.org/drawingml/2006/table">
            <a:tbl>
              <a:tblPr/>
              <a:tblGrid>
                <a:gridCol w="800100">
                  <a:extLst>
                    <a:ext uri="{9D8B030D-6E8A-4147-A177-3AD203B41FA5}">
                      <a16:colId xmlns:a16="http://schemas.microsoft.com/office/drawing/2014/main" val="2021058419"/>
                    </a:ext>
                  </a:extLst>
                </a:gridCol>
                <a:gridCol w="876300">
                  <a:extLst>
                    <a:ext uri="{9D8B030D-6E8A-4147-A177-3AD203B41FA5}">
                      <a16:colId xmlns:a16="http://schemas.microsoft.com/office/drawing/2014/main" val="3927625417"/>
                    </a:ext>
                  </a:extLst>
                </a:gridCol>
                <a:gridCol w="895350">
                  <a:extLst>
                    <a:ext uri="{9D8B030D-6E8A-4147-A177-3AD203B41FA5}">
                      <a16:colId xmlns:a16="http://schemas.microsoft.com/office/drawing/2014/main" val="4072776390"/>
                    </a:ext>
                  </a:extLst>
                </a:gridCol>
                <a:gridCol w="971550">
                  <a:extLst>
                    <a:ext uri="{9D8B030D-6E8A-4147-A177-3AD203B41FA5}">
                      <a16:colId xmlns:a16="http://schemas.microsoft.com/office/drawing/2014/main" val="4085658648"/>
                    </a:ext>
                  </a:extLst>
                </a:gridCol>
                <a:gridCol w="942975">
                  <a:extLst>
                    <a:ext uri="{9D8B030D-6E8A-4147-A177-3AD203B41FA5}">
                      <a16:colId xmlns:a16="http://schemas.microsoft.com/office/drawing/2014/main" val="3597173223"/>
                    </a:ext>
                  </a:extLst>
                </a:gridCol>
                <a:gridCol w="847725">
                  <a:extLst>
                    <a:ext uri="{9D8B030D-6E8A-4147-A177-3AD203B41FA5}">
                      <a16:colId xmlns:a16="http://schemas.microsoft.com/office/drawing/2014/main" val="2979999237"/>
                    </a:ext>
                  </a:extLst>
                </a:gridCol>
                <a:gridCol w="828675">
                  <a:extLst>
                    <a:ext uri="{9D8B030D-6E8A-4147-A177-3AD203B41FA5}">
                      <a16:colId xmlns:a16="http://schemas.microsoft.com/office/drawing/2014/main" val="1375456031"/>
                    </a:ext>
                  </a:extLst>
                </a:gridCol>
              </a:tblGrid>
              <a:tr h="850824">
                <a:tc>
                  <a:txBody>
                    <a:bodyPr/>
                    <a:lstStyle/>
                    <a:p>
                      <a:pPr rtl="0" fontAlgn="t">
                        <a:buNone/>
                      </a:pPr>
                      <a:br>
                        <a:rPr lang="en-US">
                          <a:effectLst/>
                        </a:rPr>
                      </a:b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Trend type</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3F3F3"/>
                    </a:solidFill>
                  </a:tcPr>
                </a:tc>
                <a:tc>
                  <a:txBody>
                    <a:bodyPr/>
                    <a:lstStyle/>
                    <a:p>
                      <a:pPr rtl="0" fontAlgn="t">
                        <a:buNone/>
                      </a:pP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Well-</a:t>
                      </a:r>
                      <a:endParaRPr lang="en-US">
                        <a:effectLst/>
                      </a:endParaRPr>
                    </a:p>
                    <a:p>
                      <a:pPr rtl="0" fontAlgn="t">
                        <a:buNone/>
                      </a:pPr>
                      <a:r>
                        <a:rPr lang="en-US" sz="1000" b="1" i="1" u="none" strike="noStrike">
                          <a:solidFill>
                            <a:srgbClr val="434343"/>
                          </a:solidFill>
                          <a:effectLst/>
                          <a:latin typeface="Arial" panose="020B0604020202020204" pitchFamily="34" charset="0"/>
                        </a:rPr>
                        <a:t>Established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4CCCC"/>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Established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AEEEE"/>
                    </a:solidFill>
                  </a:tcPr>
                </a:tc>
                <a:tc>
                  <a:txBody>
                    <a:bodyPr/>
                    <a:lstStyle/>
                    <a:p>
                      <a:pPr rtl="0" fontAlgn="t">
                        <a:buNone/>
                      </a:pPr>
                      <a:br>
                        <a:rPr lang="en-US">
                          <a:effectLst/>
                        </a:rPr>
                      </a:br>
                      <a:r>
                        <a:rPr lang="en-US" sz="1000" b="1" i="1" u="none" strike="noStrike">
                          <a:solidFill>
                            <a:srgbClr val="434343"/>
                          </a:solidFill>
                          <a:effectLst/>
                          <a:latin typeface="Arial" panose="020B0604020202020204" pitchFamily="34" charset="0"/>
                        </a:rPr>
                        <a:t>Well-</a:t>
                      </a:r>
                      <a:endParaRPr lang="en-US">
                        <a:effectLst/>
                      </a:endParaRPr>
                    </a:p>
                    <a:p>
                      <a:pPr rtl="0" fontAlgn="t">
                        <a:buNone/>
                      </a:pPr>
                      <a:r>
                        <a:rPr lang="en-US" sz="1000" b="1" i="1" u="none" strike="noStrike">
                          <a:solidFill>
                            <a:srgbClr val="434343"/>
                          </a:solidFill>
                          <a:effectLst/>
                          <a:latin typeface="Arial" panose="020B0604020202020204" pitchFamily="34" charset="0"/>
                        </a:rPr>
                        <a:t>Established Complex Changes and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CE5CD"/>
                    </a:solidFill>
                  </a:tcPr>
                </a:tc>
                <a:tc>
                  <a:txBody>
                    <a:bodyPr/>
                    <a:lstStyle/>
                    <a:p>
                      <a:pPr rtl="0" fontAlgn="t">
                        <a:buNone/>
                      </a:pPr>
                      <a:br>
                        <a:rPr lang="en-US">
                          <a:effectLst/>
                        </a:rPr>
                      </a:br>
                      <a:br>
                        <a:rPr lang="en-US">
                          <a:effectLst/>
                        </a:rPr>
                      </a:br>
                      <a:r>
                        <a:rPr lang="en-US" sz="1000" b="1" i="1" u="none" strike="noStrike">
                          <a:solidFill>
                            <a:srgbClr val="434343"/>
                          </a:solidFill>
                          <a:effectLst/>
                          <a:latin typeface="Arial" panose="020B0604020202020204" pitchFamily="34" charset="0"/>
                        </a:rPr>
                        <a:t>Established  Complex Changes and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EF3E8"/>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Mixed Evidence</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EE8FA"/>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Insufficient Evidence </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238721699"/>
                  </a:ext>
                </a:extLst>
              </a:tr>
              <a:tr h="291656">
                <a:tc>
                  <a:txBody>
                    <a:bodyPr/>
                    <a:lstStyle/>
                    <a:p>
                      <a:pPr rtl="0" fontAlgn="t">
                        <a:buNone/>
                      </a:pPr>
                      <a:r>
                        <a:rPr lang="en-US" sz="1000" b="1" i="1" u="none" strike="noStrike">
                          <a:solidFill>
                            <a:srgbClr val="434343"/>
                          </a:solidFill>
                          <a:effectLst/>
                          <a:latin typeface="Arial" panose="020B0604020202020204" pitchFamily="34" charset="0"/>
                        </a:rPr>
                        <a:t>Category</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3F3"/>
                    </a:solidFill>
                  </a:tcPr>
                </a:tc>
                <a:tc>
                  <a:txBody>
                    <a:bodyPr/>
                    <a:lstStyle/>
                    <a:p>
                      <a:pPr rtl="0" fontAlgn="t">
                        <a:buNone/>
                      </a:pPr>
                      <a:r>
                        <a:rPr lang="en-US" sz="1000" b="0" i="0" u="none" strike="noStrike">
                          <a:solidFill>
                            <a:srgbClr val="000000"/>
                          </a:solidFill>
                          <a:effectLst/>
                          <a:latin typeface="Arial" panose="020B0604020202020204" pitchFamily="34" charset="0"/>
                        </a:rPr>
                        <a:t>Welfare</a:t>
                      </a:r>
                      <a:endParaRPr lang="en-US">
                        <a:effectLst/>
                      </a:endParaRPr>
                    </a:p>
                    <a:p>
                      <a:pPr rtl="0" fontAlgn="t">
                        <a:buNone/>
                      </a:pPr>
                      <a:br>
                        <a:rPr lang="en-US">
                          <a:effectLst/>
                        </a:rPr>
                      </a:br>
                      <a:r>
                        <a:rPr lang="en-US" sz="1000" b="0" i="0" u="none" strike="noStrike">
                          <a:solidFill>
                            <a:srgbClr val="000000"/>
                          </a:solidFill>
                          <a:effectLst/>
                          <a:latin typeface="Arial" panose="020B0604020202020204" pitchFamily="34" charset="0"/>
                        </a:rPr>
                        <a:t>Relational well-being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9999"/>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CCCC"/>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B26B"/>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5CD"/>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9DAF8"/>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215760736"/>
                  </a:ext>
                </a:extLst>
              </a:tr>
              <a:tr h="303505">
                <a:tc>
                  <a:txBody>
                    <a:bodyPr/>
                    <a:lstStyle/>
                    <a:p>
                      <a:pPr rtl="0" fontAlgn="t">
                        <a:buNone/>
                      </a:pPr>
                      <a:r>
                        <a:rPr lang="en-US" sz="1000" b="1" i="1" u="none" strike="noStrike">
                          <a:solidFill>
                            <a:srgbClr val="434343"/>
                          </a:solidFill>
                          <a:effectLst/>
                          <a:latin typeface="Arial" panose="020B0604020202020204" pitchFamily="34" charset="0"/>
                        </a:rPr>
                        <a:t>n</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EA9999"/>
                      </a:solidFill>
                      <a:prstDash val="solid"/>
                      <a:round/>
                      <a:headEnd type="none" w="med" len="med"/>
                      <a:tailEnd type="none" w="med" len="med"/>
                    </a:lnB>
                    <a:solidFill>
                      <a:srgbClr val="F3F3F3"/>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EA9999"/>
                      </a:solidFill>
                      <a:prstDash val="solid"/>
                      <a:round/>
                      <a:headEnd type="none" w="med" len="med"/>
                      <a:tailEnd type="none" w="med" len="med"/>
                    </a:lnB>
                    <a:solidFill>
                      <a:srgbClr val="EA9999"/>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4CCCC"/>
                      </a:solidFill>
                      <a:prstDash val="solid"/>
                      <a:round/>
                      <a:headEnd type="none" w="med" len="med"/>
                      <a:tailEnd type="none" w="med" len="med"/>
                    </a:lnB>
                    <a:solidFill>
                      <a:srgbClr val="F4CCCC"/>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6B26B"/>
                      </a:solidFill>
                      <a:prstDash val="solid"/>
                      <a:round/>
                      <a:headEnd type="none" w="med" len="med"/>
                      <a:tailEnd type="none" w="med" len="med"/>
                    </a:lnB>
                    <a:solidFill>
                      <a:srgbClr val="F6B26B"/>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CE5CD"/>
                      </a:solidFill>
                      <a:prstDash val="solid"/>
                      <a:round/>
                      <a:headEnd type="none" w="med" len="med"/>
                      <a:tailEnd type="none" w="med" len="med"/>
                    </a:lnB>
                    <a:solidFill>
                      <a:srgbClr val="FCE5CD"/>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C9DAF8"/>
                      </a:solidFill>
                      <a:prstDash val="solid"/>
                      <a:round/>
                      <a:headEnd type="none" w="med" len="med"/>
                      <a:tailEnd type="none" w="med" len="med"/>
                    </a:lnB>
                    <a:solidFill>
                      <a:srgbClr val="C9DAF8"/>
                    </a:solidFill>
                  </a:tcPr>
                </a:tc>
                <a:tc>
                  <a:txBody>
                    <a:bodyPr/>
                    <a:lstStyle/>
                    <a:p>
                      <a:pPr fontAlgn="t"/>
                      <a:br>
                        <a:rPr lang="en-US" dirty="0">
                          <a:effectLst/>
                        </a:rPr>
                      </a:b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103372802"/>
                  </a:ext>
                </a:extLst>
              </a:tr>
            </a:tbl>
          </a:graphicData>
        </a:graphic>
      </p:graphicFrame>
      <p:sp>
        <p:nvSpPr>
          <p:cNvPr id="5" name="Rectangle 1">
            <a:extLst>
              <a:ext uri="{FF2B5EF4-FFF2-40B4-BE49-F238E27FC236}">
                <a16:creationId xmlns:a16="http://schemas.microsoft.com/office/drawing/2014/main" id="{61477095-AECF-54BB-B754-8246864A541D}"/>
              </a:ext>
            </a:extLst>
          </p:cNvPr>
          <p:cNvSpPr>
            <a:spLocks noChangeArrowheads="1"/>
          </p:cNvSpPr>
          <p:nvPr/>
        </p:nvSpPr>
        <p:spPr bwMode="auto">
          <a:xfrm>
            <a:off x="3014663" y="24082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Arial" panose="020B0604020202020204" pitchFamily="34" charset="0"/>
              </a:rPr>
              <a:t>Table 1. Summary of evidence for changes in dimensions of human well-being and knowledge gaps.</a:t>
            </a:r>
            <a:endParaRPr kumimoji="0" lang="en-US" altLang="en-US" sz="1000" b="0" i="0" u="none" strike="noStrike" cap="none" normalizeH="0" baseline="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388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6C8B-AE0F-C6A5-6123-657027C8BA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799007-4064-65C9-4D09-B2C16D2D0A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64D0D95-2343-20CE-12DB-A7DBDCC63450}"/>
              </a:ext>
            </a:extLst>
          </p:cNvPr>
          <p:cNvPicPr>
            <a:picLocks noChangeAspect="1"/>
          </p:cNvPicPr>
          <p:nvPr/>
        </p:nvPicPr>
        <p:blipFill>
          <a:blip r:embed="rId2"/>
          <a:stretch>
            <a:fillRect/>
          </a:stretch>
        </p:blipFill>
        <p:spPr>
          <a:xfrm>
            <a:off x="2209800" y="1708016"/>
            <a:ext cx="7772400" cy="3441968"/>
          </a:xfrm>
          <a:prstGeom prst="rect">
            <a:avLst/>
          </a:prstGeom>
        </p:spPr>
      </p:pic>
    </p:spTree>
    <p:extLst>
      <p:ext uri="{BB962C8B-B14F-4D97-AF65-F5344CB8AC3E}">
        <p14:creationId xmlns:p14="http://schemas.microsoft.com/office/powerpoint/2010/main" val="2927656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065E-4325-D469-8FAC-C721391F7778}"/>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05C85A6F-7E92-1033-B12F-FAE13AF4AC2C}"/>
              </a:ext>
            </a:extLst>
          </p:cNvPr>
          <p:cNvPicPr>
            <a:picLocks noGrp="1" noChangeAspect="1"/>
          </p:cNvPicPr>
          <p:nvPr>
            <p:ph idx="1"/>
          </p:nvPr>
        </p:nvPicPr>
        <p:blipFill>
          <a:blip r:embed="rId2"/>
          <a:stretch>
            <a:fillRect/>
          </a:stretch>
        </p:blipFill>
        <p:spPr>
          <a:xfrm>
            <a:off x="403238" y="0"/>
            <a:ext cx="6411899" cy="6321987"/>
          </a:xfrm>
        </p:spPr>
      </p:pic>
    </p:spTree>
    <p:extLst>
      <p:ext uri="{BB962C8B-B14F-4D97-AF65-F5344CB8AC3E}">
        <p14:creationId xmlns:p14="http://schemas.microsoft.com/office/powerpoint/2010/main" val="1860158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r>
              <a:rPr lang="en-US" dirty="0"/>
              <a:t>Range shifts and NCP – Laura’s desired paper 2</a:t>
            </a:r>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3EDB-C7CC-C7F7-9A08-A33F926F2E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9627B1-BD8D-DB37-67C6-B9F3DBB2E6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57A05BA-120A-E039-34EC-63EFC786E1E1}"/>
              </a:ext>
            </a:extLst>
          </p:cNvPr>
          <p:cNvPicPr>
            <a:picLocks noChangeAspect="1"/>
          </p:cNvPicPr>
          <p:nvPr/>
        </p:nvPicPr>
        <p:blipFill>
          <a:blip r:embed="rId2"/>
          <a:stretch>
            <a:fillRect/>
          </a:stretch>
        </p:blipFill>
        <p:spPr>
          <a:xfrm>
            <a:off x="2209800" y="941261"/>
            <a:ext cx="7772400" cy="4975477"/>
          </a:xfrm>
          <a:prstGeom prst="rect">
            <a:avLst/>
          </a:prstGeom>
        </p:spPr>
      </p:pic>
    </p:spTree>
    <p:extLst>
      <p:ext uri="{BB962C8B-B14F-4D97-AF65-F5344CB8AC3E}">
        <p14:creationId xmlns:p14="http://schemas.microsoft.com/office/powerpoint/2010/main" val="1048594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E382-8488-7491-A15A-1C82F93D58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26E8A9-E4C1-52AF-361D-881346DF4F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9780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5E79-0DE9-DED9-9911-453C998F9451}"/>
              </a:ext>
            </a:extLst>
          </p:cNvPr>
          <p:cNvSpPr>
            <a:spLocks noGrp="1"/>
          </p:cNvSpPr>
          <p:nvPr>
            <p:ph type="title"/>
          </p:nvPr>
        </p:nvSpPr>
        <p:spPr/>
        <p:txBody>
          <a:bodyPr/>
          <a:lstStyle/>
          <a:p>
            <a:endParaRPr lang="en-US"/>
          </a:p>
        </p:txBody>
      </p:sp>
      <p:pic>
        <p:nvPicPr>
          <p:cNvPr id="5" name="Content Placeholder 4" descr="A graph of different types of ecosystem&#10;&#10;AI-generated content may be incorrect.">
            <a:extLst>
              <a:ext uri="{FF2B5EF4-FFF2-40B4-BE49-F238E27FC236}">
                <a16:creationId xmlns:a16="http://schemas.microsoft.com/office/drawing/2014/main" id="{F4D2EE21-BA1F-ACD6-556C-9F33EEA72658}"/>
              </a:ext>
            </a:extLst>
          </p:cNvPr>
          <p:cNvPicPr>
            <a:picLocks noGrp="1" noChangeAspect="1"/>
          </p:cNvPicPr>
          <p:nvPr>
            <p:ph idx="1"/>
          </p:nvPr>
        </p:nvPicPr>
        <p:blipFill>
          <a:blip r:embed="rId2"/>
          <a:stretch>
            <a:fillRect/>
          </a:stretch>
        </p:blipFill>
        <p:spPr>
          <a:xfrm>
            <a:off x="996779" y="2506662"/>
            <a:ext cx="7655267" cy="4351338"/>
          </a:xfrm>
        </p:spPr>
      </p:pic>
      <p:pic>
        <p:nvPicPr>
          <p:cNvPr id="7" name="Picture 6" descr="A graph of different colored bars&#10;&#10;AI-generated content may be incorrect.">
            <a:extLst>
              <a:ext uri="{FF2B5EF4-FFF2-40B4-BE49-F238E27FC236}">
                <a16:creationId xmlns:a16="http://schemas.microsoft.com/office/drawing/2014/main" id="{CE031014-1A1C-6BFD-5D9A-A9164674E5DE}"/>
              </a:ext>
            </a:extLst>
          </p:cNvPr>
          <p:cNvPicPr>
            <a:picLocks noChangeAspect="1"/>
          </p:cNvPicPr>
          <p:nvPr/>
        </p:nvPicPr>
        <p:blipFill>
          <a:blip r:embed="rId3"/>
          <a:stretch>
            <a:fillRect/>
          </a:stretch>
        </p:blipFill>
        <p:spPr>
          <a:xfrm>
            <a:off x="-131081" y="-171450"/>
            <a:ext cx="11724485" cy="6664325"/>
          </a:xfrm>
          <a:prstGeom prst="rect">
            <a:avLst/>
          </a:prstGeom>
        </p:spPr>
      </p:pic>
    </p:spTree>
    <p:extLst>
      <p:ext uri="{BB962C8B-B14F-4D97-AF65-F5344CB8AC3E}">
        <p14:creationId xmlns:p14="http://schemas.microsoft.com/office/powerpoint/2010/main" val="419894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663A-B72D-9EB4-7ED2-DF3B59CF623D}"/>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7050C67D-A7A5-3660-8831-360957FA88C2}"/>
              </a:ext>
            </a:extLst>
          </p:cNvPr>
          <p:cNvPicPr>
            <a:picLocks noGrp="1" noChangeAspect="1"/>
          </p:cNvPicPr>
          <p:nvPr>
            <p:ph idx="1"/>
          </p:nvPr>
        </p:nvPicPr>
        <p:blipFill>
          <a:blip r:embed="rId2"/>
          <a:stretch>
            <a:fillRect/>
          </a:stretch>
        </p:blipFill>
        <p:spPr>
          <a:xfrm>
            <a:off x="2038349" y="4428331"/>
            <a:ext cx="2971800" cy="1460500"/>
          </a:xfrm>
        </p:spPr>
      </p:pic>
      <p:pic>
        <p:nvPicPr>
          <p:cNvPr id="7" name="Picture 6" descr="A screenshot of a computer program&#10;&#10;AI-generated content may be incorrect.">
            <a:extLst>
              <a:ext uri="{FF2B5EF4-FFF2-40B4-BE49-F238E27FC236}">
                <a16:creationId xmlns:a16="http://schemas.microsoft.com/office/drawing/2014/main" id="{D8A9AFED-E165-D34D-8517-D197564489AD}"/>
              </a:ext>
            </a:extLst>
          </p:cNvPr>
          <p:cNvPicPr>
            <a:picLocks noChangeAspect="1"/>
          </p:cNvPicPr>
          <p:nvPr/>
        </p:nvPicPr>
        <p:blipFill>
          <a:blip r:embed="rId2"/>
          <a:stretch>
            <a:fillRect/>
          </a:stretch>
        </p:blipFill>
        <p:spPr>
          <a:xfrm>
            <a:off x="5453063" y="4414044"/>
            <a:ext cx="2971800" cy="14605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C951616-F43A-6825-11BD-A843F85E0DFB}"/>
              </a:ext>
            </a:extLst>
          </p:cNvPr>
          <p:cNvPicPr>
            <a:picLocks noChangeAspect="1"/>
          </p:cNvPicPr>
          <p:nvPr/>
        </p:nvPicPr>
        <p:blipFill>
          <a:blip r:embed="rId3"/>
          <a:stretch>
            <a:fillRect/>
          </a:stretch>
        </p:blipFill>
        <p:spPr>
          <a:xfrm>
            <a:off x="4749800" y="533400"/>
            <a:ext cx="2692400" cy="2895600"/>
          </a:xfrm>
          <a:prstGeom prst="rect">
            <a:avLst/>
          </a:prstGeom>
        </p:spPr>
      </p:pic>
    </p:spTree>
    <p:extLst>
      <p:ext uri="{BB962C8B-B14F-4D97-AF65-F5344CB8AC3E}">
        <p14:creationId xmlns:p14="http://schemas.microsoft.com/office/powerpoint/2010/main" val="2259924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26772</TotalTime>
  <Words>627</Words>
  <Application>Microsoft Macintosh PowerPoint</Application>
  <PresentationFormat>Widescreen</PresentationFormat>
  <Paragraphs>96</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Aptos</vt:lpstr>
      <vt:lpstr>Aptos Display</vt:lpstr>
      <vt:lpstr>Arial</vt:lpstr>
      <vt:lpstr>Wingdings</vt:lpstr>
      <vt:lpstr>Office Theme</vt:lpstr>
      <vt:lpstr>BCCA figures</vt:lpstr>
      <vt:lpstr>Data % to report</vt:lpstr>
      <vt:lpstr>PowerPoint Presentation</vt:lpstr>
      <vt:lpstr>PowerPoint Presentation</vt:lpstr>
      <vt:lpstr>PowerPoint Presentation</vt:lpstr>
      <vt:lpstr>PowerPoint Presentation</vt:lpstr>
      <vt:lpstr>Multiple flows</vt:lpstr>
      <vt:lpstr>PowerPoint Presentation</vt:lpstr>
      <vt:lpstr>PowerPoint Presentation</vt:lpstr>
      <vt:lpstr>PowerPoint Presentation</vt:lpstr>
      <vt:lpstr>PowerPoint Presentation</vt:lpstr>
      <vt:lpstr>PowerPoint Presentation</vt:lpstr>
      <vt:lpstr>Most common paths </vt:lpstr>
      <vt:lpstr>PowerPoint Presentation</vt:lpstr>
      <vt:lpstr>HWB studies count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Should check the other </vt:lpstr>
      <vt:lpstr>HWB trends: Cohesion</vt:lpstr>
      <vt:lpstr>HWB trends: Welfare</vt:lpstr>
      <vt:lpstr>PowerPoint Presentation</vt:lpstr>
      <vt:lpstr>HWB trends: Relational</vt:lpstr>
      <vt:lpstr>PowerPoint Presentation</vt:lpstr>
      <vt:lpstr>PowerPoint Presentation</vt:lpstr>
      <vt:lpstr>Welfare</vt:lpstr>
      <vt:lpstr>HWB trends: Justice</vt:lpstr>
      <vt:lpstr>PowerPoint Presentation</vt:lpstr>
      <vt:lpstr>Other hwb in otherhwb.txt</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Range shifts and NCP – Laura’s desired paper 2</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2025-05-01T18:48:33Z</dcterms:modified>
</cp:coreProperties>
</file>